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9" r:id="rId2"/>
    <p:sldId id="256" r:id="rId3"/>
    <p:sldId id="292" r:id="rId4"/>
    <p:sldId id="263" r:id="rId5"/>
    <p:sldId id="268" r:id="rId6"/>
    <p:sldId id="265" r:id="rId7"/>
    <p:sldId id="290" r:id="rId8"/>
    <p:sldId id="275" r:id="rId9"/>
    <p:sldId id="277" r:id="rId10"/>
    <p:sldId id="281" r:id="rId11"/>
    <p:sldId id="278" r:id="rId12"/>
    <p:sldId id="279" r:id="rId13"/>
    <p:sldId id="280" r:id="rId14"/>
    <p:sldId id="282" r:id="rId15"/>
    <p:sldId id="289" r:id="rId16"/>
    <p:sldId id="284" r:id="rId17"/>
    <p:sldId id="285" r:id="rId18"/>
    <p:sldId id="286" r:id="rId19"/>
    <p:sldId id="287" r:id="rId20"/>
    <p:sldId id="283"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F8F"/>
    <a:srgbClr val="DEEBF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3"/>
    <p:restoredTop sz="80413"/>
  </p:normalViewPr>
  <p:slideViewPr>
    <p:cSldViewPr snapToObjects="1">
      <p:cViewPr varScale="1">
        <p:scale>
          <a:sx n="55" d="100"/>
          <a:sy n="55" d="100"/>
        </p:scale>
        <p:origin x="-692" y="-6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6B871E-163C-6A48-985C-9D25E34FA05C}" type="datetimeFigureOut">
              <a:rPr lang="en-US" smtClean="0"/>
              <a:pPr/>
              <a:t>2/4/2017</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7BEAD-5D40-964E-992A-2AD6F9B7A39C}" type="slidenum">
              <a:rPr lang="en-US" smtClean="0"/>
              <a:pPr/>
              <a:t>‹N°›</a:t>
            </a:fld>
            <a:endParaRPr lang="en-US"/>
          </a:p>
        </p:txBody>
      </p:sp>
    </p:spTree>
    <p:extLst>
      <p:ext uri="{BB962C8B-B14F-4D97-AF65-F5344CB8AC3E}">
        <p14:creationId xmlns:p14="http://schemas.microsoft.com/office/powerpoint/2010/main" xmlns="" val="312117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Bonjour à toutes et à tous,</a:t>
            </a:r>
            <a:endParaRPr lang="fr-FR" noProof="0" dirty="0" smtClean="0"/>
          </a:p>
          <a:p>
            <a:endParaRPr lang="fr-FR" noProof="0" dirty="0" smtClean="0"/>
          </a:p>
          <a:p>
            <a:r>
              <a:rPr lang="fr-FR" noProof="0" dirty="0" smtClean="0"/>
              <a:t>Aujourd’hui </a:t>
            </a:r>
            <a:r>
              <a:rPr lang="fr-FR" noProof="0" dirty="0" smtClean="0"/>
              <a:t>Mathias</a:t>
            </a:r>
            <a:r>
              <a:rPr lang="fr-FR" baseline="0" noProof="0" dirty="0" smtClean="0"/>
              <a:t> et moi allons vous </a:t>
            </a:r>
            <a:r>
              <a:rPr lang="fr-FR" baseline="0" noProof="0" dirty="0" smtClean="0"/>
              <a:t>parler </a:t>
            </a:r>
            <a:r>
              <a:rPr lang="fr-FR" baseline="0" noProof="0" dirty="0" smtClean="0"/>
              <a:t>de, Bière et accessoirement de  </a:t>
            </a:r>
            <a:r>
              <a:rPr lang="fr-FR" baseline="0" noProof="0" dirty="0" err="1" smtClean="0"/>
              <a:t>Big</a:t>
            </a:r>
            <a:r>
              <a:rPr lang="fr-FR" baseline="0" noProof="0" dirty="0" smtClean="0"/>
              <a:t> </a:t>
            </a:r>
            <a:r>
              <a:rPr lang="fr-FR" baseline="0" noProof="0" dirty="0" smtClean="0"/>
              <a:t>Data… </a:t>
            </a:r>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a:t>
            </a:fld>
            <a:endParaRPr lang="en-US"/>
          </a:p>
        </p:txBody>
      </p:sp>
    </p:spTree>
    <p:extLst>
      <p:ext uri="{BB962C8B-B14F-4D97-AF65-F5344CB8AC3E}">
        <p14:creationId xmlns:p14="http://schemas.microsoft.com/office/powerpoint/2010/main" xmlns="" val="1602815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xmlns="" val="75445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xmlns="" val="194500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xmlns="" val="332029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17</a:t>
            </a:fld>
            <a:endParaRPr lang="en-US"/>
          </a:p>
        </p:txBody>
      </p:sp>
    </p:spTree>
    <p:extLst>
      <p:ext uri="{BB962C8B-B14F-4D97-AF65-F5344CB8AC3E}">
        <p14:creationId xmlns:p14="http://schemas.microsoft.com/office/powerpoint/2010/main" xmlns="" val="353234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xmlns="" val="81824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xmlns="" val="27878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4</a:t>
            </a:fld>
            <a:endParaRPr lang="en-US"/>
          </a:p>
        </p:txBody>
      </p:sp>
    </p:spTree>
    <p:extLst>
      <p:ext uri="{BB962C8B-B14F-4D97-AF65-F5344CB8AC3E}">
        <p14:creationId xmlns:p14="http://schemas.microsoft.com/office/powerpoint/2010/main" xmlns="" val="1134732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Les sites marchand comme Amazon ou </a:t>
            </a:r>
            <a:r>
              <a:rPr lang="fr-FR" baseline="0" noProof="0" dirty="0" err="1" smtClean="0"/>
              <a:t>Aliexpress</a:t>
            </a:r>
            <a:r>
              <a:rPr lang="fr-FR" baseline="0" noProof="0" dirty="0" smtClean="0"/>
              <a:t> aussi utiliser le </a:t>
            </a:r>
            <a:r>
              <a:rPr lang="fr-FR" baseline="0" noProof="0" dirty="0" err="1" smtClean="0"/>
              <a:t>Big</a:t>
            </a:r>
            <a:r>
              <a:rPr lang="fr-FR" baseline="0" noProof="0" dirty="0" smtClean="0"/>
              <a:t> Data pour avoir un catalogue toujours plus complet, toujours plus gros, avec un nombre d’utilisateur connecteur toujours plus important</a:t>
            </a:r>
          </a:p>
          <a:p>
            <a:endParaRPr lang="en-US"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5</a:t>
            </a:fld>
            <a:endParaRPr lang="en-US"/>
          </a:p>
        </p:txBody>
      </p:sp>
    </p:spTree>
    <p:extLst>
      <p:ext uri="{BB962C8B-B14F-4D97-AF65-F5344CB8AC3E}">
        <p14:creationId xmlns:p14="http://schemas.microsoft.com/office/powerpoint/2010/main" xmlns="" val="8561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r>
              <a:rPr lang="fr-FR" baseline="0" noProof="0" dirty="0" smtClean="0"/>
              <a:t>Et 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6</a:t>
            </a:fld>
            <a:endParaRPr lang="en-US"/>
          </a:p>
        </p:txBody>
      </p:sp>
    </p:spTree>
    <p:extLst>
      <p:ext uri="{BB962C8B-B14F-4D97-AF65-F5344CB8AC3E}">
        <p14:creationId xmlns:p14="http://schemas.microsoft.com/office/powerpoint/2010/main" xmlns="" val="125655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Si</a:t>
            </a:r>
            <a:r>
              <a:rPr lang="fr-FR" baseline="0" noProof="0" dirty="0" smtClean="0"/>
              <a:t> vous avez compris le principe, vous avez compris comment fonctionnent les technologies </a:t>
            </a:r>
            <a:r>
              <a:rPr lang="fr-FR" baseline="0" noProof="0" dirty="0" err="1" smtClean="0"/>
              <a:t>Big</a:t>
            </a:r>
            <a:r>
              <a:rPr lang="fr-FR" baseline="0" noProof="0" dirty="0" smtClean="0"/>
              <a:t> Data</a:t>
            </a:r>
          </a:p>
          <a:p>
            <a:r>
              <a:rPr lang="fr-FR" baseline="0" noProof="0" dirty="0" smtClean="0"/>
              <a:t>Pour les plus courageux, je fais expliquer plus en détail comment ça fonctionne techniquement</a:t>
            </a:r>
          </a:p>
          <a:p>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8</a:t>
            </a:fld>
            <a:endParaRPr lang="en-US"/>
          </a:p>
        </p:txBody>
      </p:sp>
    </p:spTree>
    <p:extLst>
      <p:ext uri="{BB962C8B-B14F-4D97-AF65-F5344CB8AC3E}">
        <p14:creationId xmlns:p14="http://schemas.microsoft.com/office/powerpoint/2010/main" xmlns="" val="85305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9</a:t>
            </a:fld>
            <a:endParaRPr lang="en-US"/>
          </a:p>
        </p:txBody>
      </p:sp>
    </p:spTree>
    <p:extLst>
      <p:ext uri="{BB962C8B-B14F-4D97-AF65-F5344CB8AC3E}">
        <p14:creationId xmlns:p14="http://schemas.microsoft.com/office/powerpoint/2010/main" xmlns="" val="208655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10</a:t>
            </a:fld>
            <a:endParaRPr lang="en-US"/>
          </a:p>
        </p:txBody>
      </p:sp>
    </p:spTree>
    <p:extLst>
      <p:ext uri="{BB962C8B-B14F-4D97-AF65-F5344CB8AC3E}">
        <p14:creationId xmlns:p14="http://schemas.microsoft.com/office/powerpoint/2010/main" xmlns="" val="112466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11</a:t>
            </a:fld>
            <a:endParaRPr lang="en-US"/>
          </a:p>
        </p:txBody>
      </p:sp>
    </p:spTree>
    <p:extLst>
      <p:ext uri="{BB962C8B-B14F-4D97-AF65-F5344CB8AC3E}">
        <p14:creationId xmlns:p14="http://schemas.microsoft.com/office/powerpoint/2010/main" xmlns="" val="42777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p:txBody>
          <a:bodyPr/>
          <a:lstStyle/>
          <a:p>
            <a:fld id="{8BF7BEAD-5D40-964E-992A-2AD6F9B7A39C}" type="slidenum">
              <a:rPr lang="en-US" smtClean="0"/>
              <a:pPr/>
              <a:t>13</a:t>
            </a:fld>
            <a:endParaRPr lang="en-US"/>
          </a:p>
        </p:txBody>
      </p:sp>
    </p:spTree>
    <p:extLst>
      <p:ext uri="{BB962C8B-B14F-4D97-AF65-F5344CB8AC3E}">
        <p14:creationId xmlns:p14="http://schemas.microsoft.com/office/powerpoint/2010/main" xmlns="" val="198304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060938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549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35293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607830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6249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3823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A8A8B5E-D939-FE44-8C38-3094B6C5F9FD}" type="datetimeFigureOut">
              <a:rPr lang="en-US" smtClean="0"/>
              <a:pPr/>
              <a:t>2/4/2017</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12363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A8A8B5E-D939-FE44-8C38-3094B6C5F9FD}" type="datetimeFigureOut">
              <a:rPr lang="en-US" smtClean="0"/>
              <a:pPr/>
              <a:t>2/4/2017</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4437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8A8B5E-D939-FE44-8C38-3094B6C5F9FD}" type="datetimeFigureOut">
              <a:rPr lang="en-US" smtClean="0"/>
              <a:pPr/>
              <a:t>2/4/2017</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588151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19804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8A8B5E-D939-FE44-8C38-3094B6C5F9FD}" type="datetimeFigureOut">
              <a:rPr lang="en-US" smtClean="0"/>
              <a:pPr/>
              <a:t>2/4/2017</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203656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A8B5E-D939-FE44-8C38-3094B6C5F9FD}" type="datetimeFigureOut">
              <a:rPr lang="en-US" smtClean="0"/>
              <a:pPr/>
              <a:t>2/4/2017</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645ABE-4265-D64F-9963-6E6FA0DF2448}" type="slidenum">
              <a:rPr lang="en-US" smtClean="0"/>
              <a:pPr/>
              <a:t>‹N°›</a:t>
            </a:fld>
            <a:endParaRPr lang="en-US"/>
          </a:p>
        </p:txBody>
      </p:sp>
    </p:spTree>
    <p:extLst>
      <p:ext uri="{BB962C8B-B14F-4D97-AF65-F5344CB8AC3E}">
        <p14:creationId xmlns:p14="http://schemas.microsoft.com/office/powerpoint/2010/main" xmlns="" val="736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tiff"/><Relationship Id="rId5" Type="http://schemas.openxmlformats.org/officeDocument/2006/relationships/image" Target="../media/image12.tiff"/><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tiff"/><Relationship Id="rId5" Type="http://schemas.openxmlformats.org/officeDocument/2006/relationships/image" Target="../media/image17.jpeg"/><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17.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tiff"/><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1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40.tiff"/><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41.tiff"/></Relationships>
</file>

<file path=ppt/slides/_rels/slide19.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38.png"/><Relationship Id="rId7"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3.tiff"/><Relationship Id="rId11" Type="http://schemas.openxmlformats.org/officeDocument/2006/relationships/image" Target="../media/image48.tiff"/><Relationship Id="rId5" Type="http://schemas.openxmlformats.org/officeDocument/2006/relationships/image" Target="../media/image42.tiff"/><Relationship Id="rId10" Type="http://schemas.openxmlformats.org/officeDocument/2006/relationships/image" Target="../media/image47.tiff"/><Relationship Id="rId4" Type="http://schemas.openxmlformats.org/officeDocument/2006/relationships/image" Target="../media/image39.emf"/><Relationship Id="rId9" Type="http://schemas.openxmlformats.org/officeDocument/2006/relationships/image" Target="../media/image46.tif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2" name="Picture 6" descr="Afficher l'image d'origine"/>
          <p:cNvPicPr>
            <a:picLocks noChangeAspect="1" noChangeArrowheads="1"/>
          </p:cNvPicPr>
          <p:nvPr/>
        </p:nvPicPr>
        <p:blipFill>
          <a:blip r:embed="rId3"/>
          <a:srcRect/>
          <a:stretch>
            <a:fillRect/>
          </a:stretch>
        </p:blipFill>
        <p:spPr bwMode="auto">
          <a:xfrm>
            <a:off x="623392" y="1124744"/>
            <a:ext cx="5746274" cy="4608512"/>
          </a:xfrm>
          <a:prstGeom prst="rect">
            <a:avLst/>
          </a:prstGeom>
          <a:noFill/>
        </p:spPr>
      </p:pic>
      <p:pic>
        <p:nvPicPr>
          <p:cNvPr id="34824" name="Picture 8" descr="Afficher l'image d'origine"/>
          <p:cNvPicPr>
            <a:picLocks noChangeAspect="1" noChangeArrowheads="1"/>
          </p:cNvPicPr>
          <p:nvPr/>
        </p:nvPicPr>
        <p:blipFill>
          <a:blip r:embed="rId4"/>
          <a:srcRect/>
          <a:stretch>
            <a:fillRect/>
          </a:stretch>
        </p:blipFill>
        <p:spPr bwMode="auto">
          <a:xfrm>
            <a:off x="8472264" y="4067100"/>
            <a:ext cx="1954188" cy="1954188"/>
          </a:xfrm>
          <a:prstGeom prst="rect">
            <a:avLst/>
          </a:prstGeom>
          <a:noFill/>
        </p:spPr>
      </p:pic>
      <p:sp>
        <p:nvSpPr>
          <p:cNvPr id="7" name="Rectangle 6"/>
          <p:cNvSpPr/>
          <p:nvPr/>
        </p:nvSpPr>
        <p:spPr>
          <a:xfrm>
            <a:off x="6456040" y="1844824"/>
            <a:ext cx="5623551" cy="20928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6600" b="1" dirty="0" smtClean="0">
                <a:solidFill>
                  <a:schemeClr val="accent1">
                    <a:lumMod val="75000"/>
                  </a:schemeClr>
                </a:solidFill>
              </a:rPr>
              <a:t>BIG BINOUZE </a:t>
            </a:r>
          </a:p>
          <a:p>
            <a:pPr algn="ctr"/>
            <a:r>
              <a:rPr lang="en-US" sz="3200" dirty="0" smtClean="0">
                <a:solidFill>
                  <a:schemeClr val="accent1">
                    <a:lumMod val="75000"/>
                  </a:schemeClr>
                </a:solidFill>
              </a:rPr>
              <a:t>DE LA RECOLTE A LA PRODUCTION</a:t>
            </a:r>
            <a:endParaRPr lang="fr-FR" sz="3200" dirty="0">
              <a:solidFill>
                <a:schemeClr val="accent1">
                  <a:lumMod val="75000"/>
                </a:schemeClr>
              </a:solidFill>
            </a:endParaRPr>
          </a:p>
        </p:txBody>
      </p:sp>
    </p:spTree>
    <p:extLst>
      <p:ext uri="{BB962C8B-B14F-4D97-AF65-F5344CB8AC3E}">
        <p14:creationId xmlns:p14="http://schemas.microsoft.com/office/powerpoint/2010/main" xmlns="" val="183244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r 1"/>
          <p:cNvGrpSpPr/>
          <p:nvPr/>
        </p:nvGrpSpPr>
        <p:grpSpPr>
          <a:xfrm>
            <a:off x="2259296" y="856901"/>
            <a:ext cx="2248309" cy="5055644"/>
            <a:chOff x="4500221" y="686639"/>
            <a:chExt cx="2653916" cy="5967708"/>
          </a:xfrm>
        </p:grpSpPr>
        <p:pic>
          <p:nvPicPr>
            <p:cNvPr id="4" name="Image 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grpSp>
        <p:nvGrpSpPr>
          <p:cNvPr id="10" name="Grouper 9"/>
          <p:cNvGrpSpPr/>
          <p:nvPr/>
        </p:nvGrpSpPr>
        <p:grpSpPr>
          <a:xfrm>
            <a:off x="7730670" y="856901"/>
            <a:ext cx="2248309" cy="5055644"/>
            <a:chOff x="4500221" y="686639"/>
            <a:chExt cx="2653916" cy="5967708"/>
          </a:xfrm>
        </p:grpSpPr>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500221" y="4880288"/>
              <a:ext cx="2653916" cy="1774059"/>
            </a:xfrm>
            <a:prstGeom prst="rect">
              <a:avLst/>
            </a:prstGeom>
          </p:spPr>
        </p:pic>
        <p:sp>
          <p:nvSpPr>
            <p:cNvPr id="12" name="Forme libre 11"/>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rme libre 12"/>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 1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15" name="Image 14"/>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grpSp>
      <p:pic>
        <p:nvPicPr>
          <p:cNvPr id="16" name="Imag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331295">
            <a:off x="4657737" y="2650357"/>
            <a:ext cx="2391389" cy="1793542"/>
          </a:xfrm>
          <a:prstGeom prst="rect">
            <a:avLst/>
          </a:prstGeom>
        </p:spPr>
      </p:pic>
    </p:spTree>
    <p:extLst>
      <p:ext uri="{BB962C8B-B14F-4D97-AF65-F5344CB8AC3E}">
        <p14:creationId xmlns:p14="http://schemas.microsoft.com/office/powerpoint/2010/main" xmlns="" val="2138223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5754381" y="686639"/>
            <a:ext cx="913567" cy="891236"/>
          </a:xfrm>
          <a:prstGeom prst="rect">
            <a:avLst/>
          </a:prstGeom>
        </p:spPr>
      </p:pic>
      <p:pic>
        <p:nvPicPr>
          <p:cNvPr id="9" name="Image 8"/>
          <p:cNvPicPr>
            <a:picLocks noChangeAspect="1"/>
          </p:cNvPicPr>
          <p:nvPr/>
        </p:nvPicPr>
        <p:blipFill>
          <a:blip r:embed="rId4">
            <a:clrChange>
              <a:clrFrom>
                <a:srgbClr val="FFFFFF"/>
              </a:clrFrom>
              <a:clrTo>
                <a:srgbClr val="FFFFFF">
                  <a:alpha val="0"/>
                </a:srgbClr>
              </a:clrTo>
            </a:clrChange>
          </a:blip>
          <a:stretch>
            <a:fillRect/>
          </a:stretch>
        </p:blipFill>
        <p:spPr>
          <a:xfrm>
            <a:off x="3460945" y="2284484"/>
            <a:ext cx="2213735" cy="1378050"/>
          </a:xfrm>
          <a:prstGeom prst="rect">
            <a:avLst/>
          </a:prstGeom>
        </p:spPr>
      </p:pic>
      <p:pic>
        <p:nvPicPr>
          <p:cNvPr id="11" name="Image 10"/>
          <p:cNvPicPr>
            <a:picLocks noChangeAspect="1"/>
          </p:cNvPicPr>
          <p:nvPr/>
        </p:nvPicPr>
        <p:blipFill>
          <a:blip r:embed="rId4">
            <a:clrChange>
              <a:clrFrom>
                <a:srgbClr val="FFFFFF"/>
              </a:clrFrom>
              <a:clrTo>
                <a:srgbClr val="FFFFFF">
                  <a:alpha val="0"/>
                </a:srgbClr>
              </a:clrTo>
            </a:clrChange>
          </a:blip>
          <a:stretch>
            <a:fillRect/>
          </a:stretch>
        </p:blipFill>
        <p:spPr>
          <a:xfrm>
            <a:off x="5674679" y="2284484"/>
            <a:ext cx="2213735" cy="1378050"/>
          </a:xfrm>
          <a:prstGeom prst="rect">
            <a:avLst/>
          </a:prstGeom>
        </p:spPr>
      </p:pic>
      <p:pic>
        <p:nvPicPr>
          <p:cNvPr id="13" name="Image 12"/>
          <p:cNvPicPr>
            <a:picLocks noChangeAspect="1"/>
          </p:cNvPicPr>
          <p:nvPr/>
        </p:nvPicPr>
        <p:blipFill>
          <a:blip r:embed="rId5">
            <a:clrChange>
              <a:clrFrom>
                <a:srgbClr val="F2F6F7"/>
              </a:clrFrom>
              <a:clrTo>
                <a:srgbClr val="F2F6F7">
                  <a:alpha val="0"/>
                </a:srgbClr>
              </a:clrTo>
            </a:clrChange>
          </a:blip>
          <a:stretch>
            <a:fillRect/>
          </a:stretch>
        </p:blipFill>
        <p:spPr>
          <a:xfrm>
            <a:off x="4829506" y="4936263"/>
            <a:ext cx="2653916" cy="1774059"/>
          </a:xfrm>
          <a:prstGeom prst="rect">
            <a:avLst/>
          </a:prstGeom>
        </p:spPr>
      </p:pic>
      <p:pic>
        <p:nvPicPr>
          <p:cNvPr id="14" name="Image 13"/>
          <p:cNvPicPr>
            <a:picLocks noChangeAspect="1"/>
          </p:cNvPicPr>
          <p:nvPr/>
        </p:nvPicPr>
        <p:blipFill>
          <a:blip r:embed="rId5">
            <a:clrChange>
              <a:clrFrom>
                <a:srgbClr val="F2F6F7"/>
              </a:clrFrom>
              <a:clrTo>
                <a:srgbClr val="F2F6F7">
                  <a:alpha val="0"/>
                </a:srgbClr>
              </a:clrTo>
            </a:clrChange>
          </a:blip>
          <a:stretch>
            <a:fillRect/>
          </a:stretch>
        </p:blipFill>
        <p:spPr>
          <a:xfrm>
            <a:off x="2414753" y="4941897"/>
            <a:ext cx="2653916" cy="1774059"/>
          </a:xfrm>
          <a:prstGeom prst="rect">
            <a:avLst/>
          </a:prstGeom>
        </p:spPr>
      </p:pic>
      <p:pic>
        <p:nvPicPr>
          <p:cNvPr id="15" name="Image 14"/>
          <p:cNvPicPr>
            <a:picLocks noChangeAspect="1"/>
          </p:cNvPicPr>
          <p:nvPr/>
        </p:nvPicPr>
        <p:blipFill>
          <a:blip r:embed="rId5">
            <a:clrChange>
              <a:clrFrom>
                <a:srgbClr val="F2F6F7"/>
              </a:clrFrom>
              <a:clrTo>
                <a:srgbClr val="F2F6F7">
                  <a:alpha val="0"/>
                </a:srgbClr>
              </a:clrTo>
            </a:clrChange>
          </a:blip>
          <a:stretch>
            <a:fillRect/>
          </a:stretch>
        </p:blipFill>
        <p:spPr>
          <a:xfrm>
            <a:off x="7244259" y="4936263"/>
            <a:ext cx="2653916" cy="1774059"/>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719578" y="686639"/>
            <a:ext cx="913567" cy="891236"/>
          </a:xfrm>
          <a:prstGeom prst="rect">
            <a:avLst/>
          </a:prstGeom>
        </p:spPr>
      </p:pic>
      <p:grpSp>
        <p:nvGrpSpPr>
          <p:cNvPr id="2" name="Grouper 1"/>
          <p:cNvGrpSpPr/>
          <p:nvPr/>
        </p:nvGrpSpPr>
        <p:grpSpPr>
          <a:xfrm>
            <a:off x="0" y="686639"/>
            <a:ext cx="12312928" cy="6034951"/>
            <a:chOff x="0" y="686639"/>
            <a:chExt cx="12312928" cy="6034951"/>
          </a:xfrm>
        </p:grpSpPr>
        <p:pic>
          <p:nvPicPr>
            <p:cNvPr id="10" name="Image 9"/>
            <p:cNvPicPr>
              <a:picLocks noChangeAspect="1"/>
            </p:cNvPicPr>
            <p:nvPr/>
          </p:nvPicPr>
          <p:blipFill>
            <a:blip r:embed="rId4">
              <a:clrChange>
                <a:clrFrom>
                  <a:srgbClr val="FFFFFF"/>
                </a:clrFrom>
                <a:clrTo>
                  <a:srgbClr val="FFFFFF">
                    <a:alpha val="0"/>
                  </a:srgbClr>
                </a:clrTo>
              </a:clrChange>
            </a:blip>
            <a:stretch>
              <a:fillRect/>
            </a:stretch>
          </p:blipFill>
          <p:spPr>
            <a:xfrm>
              <a:off x="1247209" y="2284484"/>
              <a:ext cx="2213735" cy="1378050"/>
            </a:xfrm>
            <a:prstGeom prst="rect">
              <a:avLst/>
            </a:prstGeom>
          </p:spPr>
        </p:pic>
        <p:pic>
          <p:nvPicPr>
            <p:cNvPr id="16" name="Image 15"/>
            <p:cNvPicPr>
              <a:picLocks noChangeAspect="1"/>
            </p:cNvPicPr>
            <p:nvPr/>
          </p:nvPicPr>
          <p:blipFill>
            <a:blip r:embed="rId5">
              <a:clrChange>
                <a:clrFrom>
                  <a:srgbClr val="F2F6F7"/>
                </a:clrFrom>
                <a:clrTo>
                  <a:srgbClr val="F2F6F7">
                    <a:alpha val="0"/>
                  </a:srgbClr>
                </a:clrTo>
              </a:clrChange>
            </a:blip>
            <a:stretch>
              <a:fillRect/>
            </a:stretch>
          </p:blipFill>
          <p:spPr>
            <a:xfrm>
              <a:off x="9659012" y="4936263"/>
              <a:ext cx="2653916" cy="1774059"/>
            </a:xfrm>
            <a:prstGeom prst="rect">
              <a:avLst/>
            </a:prstGeom>
          </p:spPr>
        </p:pic>
        <p:pic>
          <p:nvPicPr>
            <p:cNvPr id="17" name="Image 16"/>
            <p:cNvPicPr>
              <a:picLocks noChangeAspect="1"/>
            </p:cNvPicPr>
            <p:nvPr/>
          </p:nvPicPr>
          <p:blipFill>
            <a:blip r:embed="rId5">
              <a:clrChange>
                <a:clrFrom>
                  <a:srgbClr val="F2F6F7"/>
                </a:clrFrom>
                <a:clrTo>
                  <a:srgbClr val="F2F6F7">
                    <a:alpha val="0"/>
                  </a:srgbClr>
                </a:clrTo>
              </a:clrChange>
            </a:blip>
            <a:stretch>
              <a:fillRect/>
            </a:stretch>
          </p:blipFill>
          <p:spPr>
            <a:xfrm>
              <a:off x="0" y="4947531"/>
              <a:ext cx="2653916" cy="1774059"/>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684775" y="686639"/>
              <a:ext cx="913567" cy="891236"/>
            </a:xfrm>
            <a:prstGeom prst="rect">
              <a:avLst/>
            </a:prstGeom>
          </p:spPr>
        </p:pic>
        <p:pic>
          <p:nvPicPr>
            <p:cNvPr id="20" name="Image 1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787680" y="686639"/>
              <a:ext cx="913567" cy="891236"/>
            </a:xfrm>
            <a:prstGeom prst="rect">
              <a:avLst/>
            </a:prstGeom>
          </p:spPr>
        </p:pic>
        <p:pic>
          <p:nvPicPr>
            <p:cNvPr id="21" name="Image 20"/>
            <p:cNvPicPr>
              <a:picLocks noChangeAspect="1"/>
            </p:cNvPicPr>
            <p:nvPr/>
          </p:nvPicPr>
          <p:blipFill>
            <a:blip r:embed="rId4">
              <a:clrChange>
                <a:clrFrom>
                  <a:srgbClr val="FFFFFF"/>
                </a:clrFrom>
                <a:clrTo>
                  <a:srgbClr val="FFFFFF">
                    <a:alpha val="0"/>
                  </a:srgbClr>
                </a:clrTo>
              </a:clrChange>
            </a:blip>
            <a:stretch>
              <a:fillRect/>
            </a:stretch>
          </p:blipFill>
          <p:spPr>
            <a:xfrm>
              <a:off x="7888414" y="2284484"/>
              <a:ext cx="2213735" cy="1378050"/>
            </a:xfrm>
            <a:prstGeom prst="rect">
              <a:avLst/>
            </a:prstGeom>
          </p:spPr>
        </p:pic>
      </p:grpSp>
    </p:spTree>
    <p:extLst>
      <p:ext uri="{BB962C8B-B14F-4D97-AF65-F5344CB8AC3E}">
        <p14:creationId xmlns:p14="http://schemas.microsoft.com/office/powerpoint/2010/main" xmlns="" val="120760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5469725" y="2233309"/>
            <a:ext cx="1168304" cy="876228"/>
          </a:xfrm>
          <a:prstGeom prst="rect">
            <a:avLst/>
          </a:prstGeom>
        </p:spPr>
      </p:pic>
      <p:grpSp>
        <p:nvGrpSpPr>
          <p:cNvPr id="17" name="Grouper 16"/>
          <p:cNvGrpSpPr/>
          <p:nvPr/>
        </p:nvGrpSpPr>
        <p:grpSpPr>
          <a:xfrm>
            <a:off x="436697" y="5596581"/>
            <a:ext cx="5011867" cy="903987"/>
            <a:chOff x="1376855" y="5402471"/>
            <a:chExt cx="7080351" cy="1277078"/>
          </a:xfrm>
        </p:grpSpPr>
        <p:pic>
          <p:nvPicPr>
            <p:cNvPr id="9" name="Image 8"/>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11" name="Image 10"/>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12" name="Image 11"/>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14" name="Image 13"/>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23" name="Rectangle à coins arrondis 22"/>
          <p:cNvSpPr/>
          <p:nvPr/>
        </p:nvSpPr>
        <p:spPr>
          <a:xfrm>
            <a:off x="436697" y="5423328"/>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er 41"/>
          <p:cNvGrpSpPr/>
          <p:nvPr/>
        </p:nvGrpSpPr>
        <p:grpSpPr>
          <a:xfrm>
            <a:off x="4544312" y="236873"/>
            <a:ext cx="3024992" cy="1761298"/>
            <a:chOff x="4255552" y="261620"/>
            <a:chExt cx="3024992" cy="1761298"/>
          </a:xfrm>
        </p:grpSpPr>
        <p:sp>
          <p:nvSpPr>
            <p:cNvPr id="22" name="Rectangle à coins arrondis 21"/>
            <p:cNvSpPr/>
            <p:nvPr/>
          </p:nvSpPr>
          <p:spPr>
            <a:xfrm>
              <a:off x="4255552" y="261620"/>
              <a:ext cx="3024992" cy="176129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15"/>
            <p:cNvGrpSpPr/>
            <p:nvPr/>
          </p:nvGrpSpPr>
          <p:grpSpPr>
            <a:xfrm>
              <a:off x="4355364" y="413245"/>
              <a:ext cx="2745684" cy="1513099"/>
              <a:chOff x="3948586" y="370566"/>
              <a:chExt cx="2745684" cy="1513099"/>
            </a:xfrm>
          </p:grpSpPr>
          <p:pic>
            <p:nvPicPr>
              <p:cNvPr id="18" name="Image 1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4461815" y="372982"/>
                <a:ext cx="612213" cy="597248"/>
              </a:xfrm>
              <a:prstGeom prst="rect">
                <a:avLst/>
              </a:prstGeom>
            </p:spPr>
          </p:pic>
          <p:pic>
            <p:nvPicPr>
              <p:cNvPr id="19" name="Image 1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3948586" y="1049709"/>
                <a:ext cx="1339688" cy="833956"/>
              </a:xfrm>
              <a:prstGeom prst="rect">
                <a:avLst/>
              </a:prstGeom>
            </p:spPr>
          </p:pic>
          <p:pic>
            <p:nvPicPr>
              <p:cNvPr id="20" name="Image 1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5354582" y="1047293"/>
                <a:ext cx="1339688" cy="833956"/>
              </a:xfrm>
              <a:prstGeom prst="rect">
                <a:avLst/>
              </a:prstGeom>
            </p:spPr>
          </p:pic>
          <p:pic>
            <p:nvPicPr>
              <p:cNvPr id="21" name="Image 2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526098" y="370566"/>
                <a:ext cx="612213" cy="597248"/>
              </a:xfrm>
              <a:prstGeom prst="rect">
                <a:avLst/>
              </a:prstGeom>
            </p:spPr>
          </p:pic>
        </p:grpSp>
      </p:grpSp>
      <p:grpSp>
        <p:nvGrpSpPr>
          <p:cNvPr id="24" name="Grouper 23"/>
          <p:cNvGrpSpPr/>
          <p:nvPr/>
        </p:nvGrpSpPr>
        <p:grpSpPr>
          <a:xfrm>
            <a:off x="6773450" y="5593728"/>
            <a:ext cx="5011867" cy="903987"/>
            <a:chOff x="1376855" y="5402471"/>
            <a:chExt cx="7080351" cy="1277078"/>
          </a:xfrm>
        </p:grpSpPr>
        <p:pic>
          <p:nvPicPr>
            <p:cNvPr id="25" name="Image 24"/>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4831491" y="5402471"/>
              <a:ext cx="1898396" cy="1269018"/>
            </a:xfrm>
            <a:prstGeom prst="rect">
              <a:avLst/>
            </a:prstGeom>
          </p:spPr>
        </p:pic>
        <p:pic>
          <p:nvPicPr>
            <p:cNvPr id="26" name="Image 25"/>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3104173" y="5406501"/>
              <a:ext cx="1898396" cy="1269018"/>
            </a:xfrm>
            <a:prstGeom prst="rect">
              <a:avLst/>
            </a:prstGeom>
          </p:spPr>
        </p:pic>
        <p:pic>
          <p:nvPicPr>
            <p:cNvPr id="27" name="Image 26"/>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6558810" y="5402471"/>
              <a:ext cx="1898396" cy="1269018"/>
            </a:xfrm>
            <a:prstGeom prst="rect">
              <a:avLst/>
            </a:prstGeom>
          </p:spPr>
        </p:pic>
        <p:pic>
          <p:nvPicPr>
            <p:cNvPr id="28" name="Image 27"/>
            <p:cNvPicPr>
              <a:picLocks noChangeAspect="1"/>
            </p:cNvPicPr>
            <p:nvPr/>
          </p:nvPicPr>
          <p:blipFill>
            <a:blip r:embed="rId3"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1376855" y="5410531"/>
              <a:ext cx="1898396" cy="1269018"/>
            </a:xfrm>
            <a:prstGeom prst="rect">
              <a:avLst/>
            </a:prstGeom>
          </p:spPr>
        </p:pic>
      </p:grpSp>
      <p:sp>
        <p:nvSpPr>
          <p:cNvPr id="39" name="Rectangle à coins arrondis 38"/>
          <p:cNvSpPr/>
          <p:nvPr/>
        </p:nvSpPr>
        <p:spPr>
          <a:xfrm>
            <a:off x="6773450" y="5423327"/>
            <a:ext cx="5011867" cy="1213053"/>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Image 42"/>
          <p:cNvPicPr>
            <a:picLocks noChangeAspect="1"/>
          </p:cNvPicPr>
          <p:nvPr/>
        </p:nvPicPr>
        <p:blipFill>
          <a:blip r:embed="rId6" cstate="print">
            <a:extLst>
              <a:ext uri="{28A0092B-C50C-407E-A947-70E740481C1C}">
                <a14:useLocalDpi xmlns:a14="http://schemas.microsoft.com/office/drawing/2010/main" xmlns=""/>
              </a:ext>
            </a:extLst>
          </a:blip>
          <a:stretch>
            <a:fillRect/>
          </a:stretch>
        </p:blipFill>
        <p:spPr>
          <a:xfrm>
            <a:off x="4941216" y="3044308"/>
            <a:ext cx="2279561" cy="1282253"/>
          </a:xfrm>
          <a:prstGeom prst="rect">
            <a:avLst/>
          </a:prstGeom>
        </p:spPr>
      </p:pic>
      <p:pic>
        <p:nvPicPr>
          <p:cNvPr id="44" name="Image 4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4641295" y="4237719"/>
            <a:ext cx="1168304" cy="876228"/>
          </a:xfrm>
          <a:prstGeom prst="rect">
            <a:avLst/>
          </a:prstGeom>
        </p:spPr>
      </p:pic>
      <p:pic>
        <p:nvPicPr>
          <p:cNvPr id="45" name="Image 4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rot="17591510">
            <a:off x="6352395" y="4237718"/>
            <a:ext cx="1168304" cy="876228"/>
          </a:xfrm>
          <a:prstGeom prst="rect">
            <a:avLst/>
          </a:prstGeom>
        </p:spPr>
      </p:pic>
    </p:spTree>
    <p:extLst>
      <p:ext uri="{BB962C8B-B14F-4D97-AF65-F5344CB8AC3E}">
        <p14:creationId xmlns:p14="http://schemas.microsoft.com/office/powerpoint/2010/main" xmlns="" val="38486163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4588425" y="16144"/>
            <a:ext cx="2279561" cy="1091440"/>
          </a:xfrm>
          <a:prstGeom prst="rect">
            <a:avLst/>
          </a:prstGeom>
        </p:spPr>
      </p:pic>
      <p:grpSp>
        <p:nvGrpSpPr>
          <p:cNvPr id="2" name="Grouper 1"/>
          <p:cNvGrpSpPr/>
          <p:nvPr/>
        </p:nvGrpSpPr>
        <p:grpSpPr>
          <a:xfrm>
            <a:off x="534461" y="1107585"/>
            <a:ext cx="5193745" cy="3977423"/>
            <a:chOff x="534461" y="1107585"/>
            <a:chExt cx="5193745" cy="3977423"/>
          </a:xfrm>
        </p:grpSpPr>
        <p:grpSp>
          <p:nvGrpSpPr>
            <p:cNvPr id="62"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82984" y="-590932"/>
              <a:ext cx="946706" cy="4343739"/>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3" name="Grouper 2"/>
          <p:cNvGrpSpPr/>
          <p:nvPr/>
        </p:nvGrpSpPr>
        <p:grpSpPr>
          <a:xfrm>
            <a:off x="2380445" y="1107585"/>
            <a:ext cx="3347761" cy="3977423"/>
            <a:chOff x="2380445" y="1107585"/>
            <a:chExt cx="3347761" cy="3977423"/>
          </a:xfrm>
        </p:grpSpPr>
        <p:grpSp>
          <p:nvGrpSpPr>
            <p:cNvPr id="30"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05976" y="332060"/>
              <a:ext cx="946706" cy="2497755"/>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6" name="Grouper 5"/>
          <p:cNvGrpSpPr/>
          <p:nvPr/>
        </p:nvGrpSpPr>
        <p:grpSpPr>
          <a:xfrm>
            <a:off x="4223792" y="1107583"/>
            <a:ext cx="1700011" cy="3977423"/>
            <a:chOff x="4226429" y="1107585"/>
            <a:chExt cx="1700011" cy="3977423"/>
          </a:xfrm>
        </p:grpSpPr>
        <p:grpSp>
          <p:nvGrpSpPr>
            <p:cNvPr id="5"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28968" y="1255052"/>
              <a:ext cx="946706" cy="6517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7" name="Grouper 6"/>
          <p:cNvGrpSpPr/>
          <p:nvPr/>
        </p:nvGrpSpPr>
        <p:grpSpPr>
          <a:xfrm>
            <a:off x="5728205" y="1107584"/>
            <a:ext cx="2044219" cy="3977424"/>
            <a:chOff x="5728205" y="1107584"/>
            <a:chExt cx="2044219" cy="3977424"/>
          </a:xfrm>
        </p:grpSpPr>
        <p:grpSp>
          <p:nvGrpSpPr>
            <p:cNvPr id="37"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51959" y="983830"/>
              <a:ext cx="946706" cy="119421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8"/>
          <p:cNvGrpSpPr/>
          <p:nvPr/>
        </p:nvGrpSpPr>
        <p:grpSpPr>
          <a:xfrm>
            <a:off x="5728206" y="1107584"/>
            <a:ext cx="3933651" cy="3977424"/>
            <a:chOff x="5728206" y="1107584"/>
            <a:chExt cx="3933651" cy="3977424"/>
          </a:xfrm>
        </p:grpSpPr>
        <p:grpSp>
          <p:nvGrpSpPr>
            <p:cNvPr id="48"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796676" y="39114"/>
              <a:ext cx="946706" cy="3083646"/>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 name="Grouper 9"/>
          <p:cNvGrpSpPr/>
          <p:nvPr/>
        </p:nvGrpSpPr>
        <p:grpSpPr>
          <a:xfrm>
            <a:off x="5728206" y="1107584"/>
            <a:ext cx="5779635" cy="3977424"/>
            <a:chOff x="5728206" y="1107584"/>
            <a:chExt cx="5779635" cy="3977424"/>
          </a:xfrm>
        </p:grpSpPr>
        <p:grpSp>
          <p:nvGrpSpPr>
            <p:cNvPr id="55"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285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4" cstate="print">
                  <a:clrChange>
                    <a:clrFrom>
                      <a:srgbClr val="F2F6F7"/>
                    </a:clrFrom>
                    <a:clrTo>
                      <a:srgbClr val="F2F6F7">
                        <a:alpha val="0"/>
                      </a:srgbClr>
                    </a:clrTo>
                  </a:clrChange>
                  <a:extLst>
                    <a:ext uri="{28A0092B-C50C-407E-A947-70E740481C1C}">
                      <a14:useLocalDpi xmlns:a14="http://schemas.microsoft.com/office/drawing/2010/main" xmlns=""/>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19668" y="-883878"/>
              <a:ext cx="946706" cy="492963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ZoneTexte 85"/>
          <p:cNvSpPr txBox="1"/>
          <p:nvPr/>
        </p:nvSpPr>
        <p:spPr>
          <a:xfrm>
            <a:off x="0" y="5650007"/>
            <a:ext cx="6072413" cy="1103586"/>
          </a:xfrm>
          <a:prstGeom prst="rect">
            <a:avLst/>
          </a:prstGeom>
          <a:noFill/>
        </p:spPr>
        <p:txBody>
          <a:bodyPr wrap="square" rtlCol="0">
            <a:spAutoFit/>
          </a:bodyPr>
          <a:lstStyle/>
          <a:p>
            <a:pPr algn="r"/>
            <a:r>
              <a:rPr lang="fr-FR"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Scalabilité</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69" name="ZoneTexte 68"/>
          <p:cNvSpPr txBox="1"/>
          <p:nvPr/>
        </p:nvSpPr>
        <p:spPr>
          <a:xfrm>
            <a:off x="6072412" y="5661047"/>
            <a:ext cx="6090591" cy="1103586"/>
          </a:xfrm>
          <a:prstGeom prst="rect">
            <a:avLst/>
          </a:prstGeom>
          <a:noFill/>
        </p:spPr>
        <p:txBody>
          <a:bodyPr wrap="square" rtlCol="0">
            <a:spAutoFit/>
          </a:bodyPr>
          <a:lstStyle/>
          <a:p>
            <a:r>
              <a:rPr lang="fr-FR"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Horizontale</a:t>
            </a:r>
            <a:endParaRPr lang="fr-FR"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76728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 calcmode="lin" valueType="num">
                                      <p:cBhvr additive="base">
                                        <p:cTn id="32" dur="500" fill="hold"/>
                                        <p:tgtEl>
                                          <p:spTgt spid="86"/>
                                        </p:tgtEl>
                                        <p:attrNameLst>
                                          <p:attrName>ppt_x</p:attrName>
                                        </p:attrNameLst>
                                      </p:cBhvr>
                                      <p:tavLst>
                                        <p:tav tm="0">
                                          <p:val>
                                            <p:strVal val="0-#ppt_w/2"/>
                                          </p:val>
                                        </p:tav>
                                        <p:tav tm="100000">
                                          <p:val>
                                            <p:strVal val="#ppt_x"/>
                                          </p:val>
                                        </p:tav>
                                      </p:tavLst>
                                    </p:anim>
                                    <p:anim calcmode="lin" valueType="num">
                                      <p:cBhvr additive="base">
                                        <p:cTn id="33" dur="500" fill="hold"/>
                                        <p:tgtEl>
                                          <p:spTgt spid="86"/>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1000"/>
                                  </p:stCondLst>
                                  <p:childTnLst>
                                    <p:set>
                                      <p:cBhvr>
                                        <p:cTn id="36" dur="1" fill="hold">
                                          <p:stCondLst>
                                            <p:cond delay="0"/>
                                          </p:stCondLst>
                                        </p:cTn>
                                        <p:tgtEl>
                                          <p:spTgt spid="69"/>
                                        </p:tgtEl>
                                        <p:attrNameLst>
                                          <p:attrName>style.visibility</p:attrName>
                                        </p:attrNameLst>
                                      </p:cBhvr>
                                      <p:to>
                                        <p:strVal val="visible"/>
                                      </p:to>
                                    </p:set>
                                    <p:anim calcmode="lin" valueType="num">
                                      <p:cBhvr additive="base">
                                        <p:cTn id="37" dur="500" fill="hold"/>
                                        <p:tgtEl>
                                          <p:spTgt spid="69"/>
                                        </p:tgtEl>
                                        <p:attrNameLst>
                                          <p:attrName>ppt_x</p:attrName>
                                        </p:attrNameLst>
                                      </p:cBhvr>
                                      <p:tavLst>
                                        <p:tav tm="0">
                                          <p:val>
                                            <p:strVal val="1+#ppt_w/2"/>
                                          </p:val>
                                        </p:tav>
                                        <p:tav tm="100000">
                                          <p:val>
                                            <p:strVal val="#ppt_x"/>
                                          </p:val>
                                        </p:tav>
                                      </p:tavLst>
                                    </p:anim>
                                    <p:anim calcmode="lin" valueType="num">
                                      <p:cBhvr additive="base">
                                        <p:cTn id="3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p:cNvCxnSpPr/>
          <p:nvPr/>
        </p:nvCxnSpPr>
        <p:spPr>
          <a:xfrm>
            <a:off x="2021983" y="373488"/>
            <a:ext cx="0" cy="52877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2021983" y="5627877"/>
            <a:ext cx="918658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er 18"/>
          <p:cNvGrpSpPr/>
          <p:nvPr/>
        </p:nvGrpSpPr>
        <p:grpSpPr>
          <a:xfrm>
            <a:off x="2182724" y="5814090"/>
            <a:ext cx="1057507" cy="1057507"/>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FF8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er 23"/>
          <p:cNvGrpSpPr/>
          <p:nvPr/>
        </p:nvGrpSpPr>
        <p:grpSpPr>
          <a:xfrm>
            <a:off x="5706759" y="5800493"/>
            <a:ext cx="1057507" cy="1057507"/>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er 19"/>
          <p:cNvGrpSpPr/>
          <p:nvPr/>
        </p:nvGrpSpPr>
        <p:grpSpPr>
          <a:xfrm flipH="1">
            <a:off x="9832000" y="5814091"/>
            <a:ext cx="1057507" cy="1057507"/>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85306" y="5005130"/>
            <a:ext cx="914893" cy="681685"/>
          </a:xfrm>
          <a:prstGeom prst="rect">
            <a:avLst/>
          </a:prstGeom>
        </p:spPr>
      </p:pic>
      <p:pic>
        <p:nvPicPr>
          <p:cNvPr id="27" name="Image 26"/>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438752" y="2676525"/>
            <a:ext cx="914893" cy="681685"/>
          </a:xfrm>
          <a:prstGeom prst="rect">
            <a:avLst/>
          </a:prstGeom>
        </p:spPr>
      </p:pic>
      <p:pic>
        <p:nvPicPr>
          <p:cNvPr id="28" name="Image 27"/>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60536" y="2420888"/>
            <a:ext cx="914893" cy="681685"/>
          </a:xfrm>
          <a:prstGeom prst="rect">
            <a:avLst/>
          </a:prstGeom>
        </p:spPr>
      </p:pic>
      <p:pic>
        <p:nvPicPr>
          <p:cNvPr id="29" name="Image 28"/>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49412" y="177488"/>
            <a:ext cx="914893" cy="681685"/>
          </a:xfrm>
          <a:prstGeom prst="rect">
            <a:avLst/>
          </a:prstGeom>
        </p:spPr>
      </p:pic>
      <p:pic>
        <p:nvPicPr>
          <p:cNvPr id="30" name="Image 29"/>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817750" y="205451"/>
            <a:ext cx="914893" cy="681685"/>
          </a:xfrm>
          <a:prstGeom prst="rect">
            <a:avLst/>
          </a:prstGeom>
        </p:spPr>
      </p:pic>
      <p:pic>
        <p:nvPicPr>
          <p:cNvPr id="31" name="Image 30"/>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294082" y="676317"/>
            <a:ext cx="914893" cy="681685"/>
          </a:xfrm>
          <a:prstGeom prst="rect">
            <a:avLst/>
          </a:prstGeom>
        </p:spPr>
      </p:pic>
      <p:pic>
        <p:nvPicPr>
          <p:cNvPr id="32" name="Image 3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983813" y="660105"/>
            <a:ext cx="914893" cy="681685"/>
          </a:xfrm>
          <a:prstGeom prst="rect">
            <a:avLst/>
          </a:prstGeom>
        </p:spPr>
      </p:pic>
      <p:cxnSp>
        <p:nvCxnSpPr>
          <p:cNvPr id="34" name="Connecteur droit 33"/>
          <p:cNvCxnSpPr/>
          <p:nvPr/>
        </p:nvCxnSpPr>
        <p:spPr>
          <a:xfrm flipV="1">
            <a:off x="2110273" y="1192339"/>
            <a:ext cx="8250481" cy="4359117"/>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228743" y="1988840"/>
            <a:ext cx="1947377" cy="2108761"/>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2348453" y="4293095"/>
            <a:ext cx="820425" cy="1191861"/>
          </a:xfrm>
          <a:prstGeom prst="rect">
            <a:avLst/>
          </a:prstGeom>
        </p:spPr>
      </p:pic>
      <p:pic>
        <p:nvPicPr>
          <p:cNvPr id="14" name="Image 13"/>
          <p:cNvPicPr>
            <a:picLocks noChangeAspect="1"/>
          </p:cNvPicPr>
          <p:nvPr/>
        </p:nvPicPr>
        <p:blipFill>
          <a:blip r:embed="rId6"/>
          <a:stretch>
            <a:fillRect/>
          </a:stretch>
        </p:blipFill>
        <p:spPr>
          <a:xfrm>
            <a:off x="8544272" y="147557"/>
            <a:ext cx="3121688" cy="3105083"/>
          </a:xfrm>
          <a:prstGeom prst="rect">
            <a:avLst/>
          </a:prstGeom>
        </p:spPr>
      </p:pic>
    </p:spTree>
    <p:extLst>
      <p:ext uri="{BB962C8B-B14F-4D97-AF65-F5344CB8AC3E}">
        <p14:creationId xmlns:p14="http://schemas.microsoft.com/office/powerpoint/2010/main" xmlns="" val="6808633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3576716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r 9"/>
          <p:cNvGrpSpPr/>
          <p:nvPr/>
        </p:nvGrpSpPr>
        <p:grpSpPr>
          <a:xfrm>
            <a:off x="3535191" y="253724"/>
            <a:ext cx="3900874" cy="4535214"/>
            <a:chOff x="3834574" y="294580"/>
            <a:chExt cx="4207993" cy="4892275"/>
          </a:xfrm>
        </p:grpSpPr>
        <p:pic>
          <p:nvPicPr>
            <p:cNvPr id="2" name="Image 1"/>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4"/>
            <a:stretch>
              <a:fillRect/>
            </a:stretch>
          </p:blipFill>
          <p:spPr>
            <a:xfrm>
              <a:off x="3834574" y="294580"/>
              <a:ext cx="4207993" cy="1749390"/>
            </a:xfrm>
            <a:prstGeom prst="rect">
              <a:avLst/>
            </a:prstGeom>
          </p:spPr>
        </p:pic>
      </p:grpSp>
      <p:grpSp>
        <p:nvGrpSpPr>
          <p:cNvPr id="8" name="Grouper 7"/>
          <p:cNvGrpSpPr/>
          <p:nvPr/>
        </p:nvGrpSpPr>
        <p:grpSpPr>
          <a:xfrm>
            <a:off x="0" y="1707071"/>
            <a:ext cx="3136488" cy="3619777"/>
            <a:chOff x="118130" y="3106683"/>
            <a:chExt cx="3136488" cy="3619777"/>
          </a:xfrm>
        </p:grpSpPr>
        <p:pic>
          <p:nvPicPr>
            <p:cNvPr id="4" name="Image 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9"/>
          <a:stretch>
            <a:fillRect/>
          </a:stretch>
        </p:blipFill>
        <p:spPr>
          <a:xfrm>
            <a:off x="7679631" y="2103236"/>
            <a:ext cx="4512369" cy="3168353"/>
          </a:xfrm>
          <a:prstGeom prst="ellipse">
            <a:avLst/>
          </a:prstGeom>
          <a:ln>
            <a:noFill/>
          </a:ln>
          <a:effectLst>
            <a:softEdge rad="112500"/>
          </a:effectLst>
        </p:spPr>
      </p:pic>
      <p:grpSp>
        <p:nvGrpSpPr>
          <p:cNvPr id="14" name="Grouper 13"/>
          <p:cNvGrpSpPr/>
          <p:nvPr/>
        </p:nvGrpSpPr>
        <p:grpSpPr>
          <a:xfrm>
            <a:off x="4529192" y="5164524"/>
            <a:ext cx="2552186" cy="1604620"/>
            <a:chOff x="4529192" y="5164524"/>
            <a:chExt cx="2552186" cy="1604620"/>
          </a:xfrm>
        </p:grpSpPr>
        <p:pic>
          <p:nvPicPr>
            <p:cNvPr id="12" name="Image 11"/>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spTree>
    <p:extLst>
      <p:ext uri="{BB962C8B-B14F-4D97-AF65-F5344CB8AC3E}">
        <p14:creationId xmlns:p14="http://schemas.microsoft.com/office/powerpoint/2010/main" xmlns="" val="128721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392398" y="1954857"/>
            <a:ext cx="2186179" cy="2523039"/>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3990957" y="297533"/>
            <a:ext cx="7939614" cy="5640811"/>
          </a:xfrm>
          <a:prstGeom prst="rect">
            <a:avLst/>
          </a:prstGeom>
        </p:spPr>
      </p:pic>
      <p:grpSp>
        <p:nvGrpSpPr>
          <p:cNvPr id="95" name="Grouper 94"/>
          <p:cNvGrpSpPr/>
          <p:nvPr/>
        </p:nvGrpSpPr>
        <p:grpSpPr>
          <a:xfrm>
            <a:off x="6050045" y="3149604"/>
            <a:ext cx="512279" cy="512278"/>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6" name="Grouper 95"/>
          <p:cNvGrpSpPr/>
          <p:nvPr/>
        </p:nvGrpSpPr>
        <p:grpSpPr>
          <a:xfrm>
            <a:off x="6419796" y="3154577"/>
            <a:ext cx="512279" cy="512278"/>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7" name="Grouper 96"/>
          <p:cNvGrpSpPr/>
          <p:nvPr/>
        </p:nvGrpSpPr>
        <p:grpSpPr>
          <a:xfrm>
            <a:off x="5817677" y="3500828"/>
            <a:ext cx="512279" cy="512278"/>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8" name="Grouper 97"/>
          <p:cNvGrpSpPr/>
          <p:nvPr/>
        </p:nvGrpSpPr>
        <p:grpSpPr>
          <a:xfrm>
            <a:off x="6251640" y="3537473"/>
            <a:ext cx="512279" cy="512278"/>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99" name="Grouper 98"/>
          <p:cNvGrpSpPr/>
          <p:nvPr/>
        </p:nvGrpSpPr>
        <p:grpSpPr>
          <a:xfrm>
            <a:off x="6444745" y="3444812"/>
            <a:ext cx="512279" cy="512278"/>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1" name="Grouper 110"/>
          <p:cNvGrpSpPr/>
          <p:nvPr/>
        </p:nvGrpSpPr>
        <p:grpSpPr>
          <a:xfrm>
            <a:off x="7704624" y="1773730"/>
            <a:ext cx="512279" cy="512278"/>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2" name="Grouper 111"/>
          <p:cNvGrpSpPr/>
          <p:nvPr/>
        </p:nvGrpSpPr>
        <p:grpSpPr>
          <a:xfrm>
            <a:off x="8213510" y="2261086"/>
            <a:ext cx="512279" cy="512278"/>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3" name="Grouper 112"/>
          <p:cNvGrpSpPr/>
          <p:nvPr/>
        </p:nvGrpSpPr>
        <p:grpSpPr>
          <a:xfrm>
            <a:off x="7591547" y="2718985"/>
            <a:ext cx="512279" cy="512278"/>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4" name="Grouper 113"/>
          <p:cNvGrpSpPr/>
          <p:nvPr/>
        </p:nvGrpSpPr>
        <p:grpSpPr>
          <a:xfrm>
            <a:off x="7970881" y="1294503"/>
            <a:ext cx="512279" cy="512278"/>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15" name="Grouper 114"/>
          <p:cNvGrpSpPr/>
          <p:nvPr/>
        </p:nvGrpSpPr>
        <p:grpSpPr>
          <a:xfrm>
            <a:off x="8206335" y="1285171"/>
            <a:ext cx="512279" cy="512278"/>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7" name="Grouper 126"/>
          <p:cNvGrpSpPr/>
          <p:nvPr/>
        </p:nvGrpSpPr>
        <p:grpSpPr>
          <a:xfrm>
            <a:off x="5970703" y="1973215"/>
            <a:ext cx="512279" cy="512278"/>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8" name="Grouper 127"/>
          <p:cNvGrpSpPr/>
          <p:nvPr/>
        </p:nvGrpSpPr>
        <p:grpSpPr>
          <a:xfrm>
            <a:off x="6739660" y="1610977"/>
            <a:ext cx="512279" cy="512278"/>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29" name="Grouper 128"/>
          <p:cNvGrpSpPr/>
          <p:nvPr/>
        </p:nvGrpSpPr>
        <p:grpSpPr>
          <a:xfrm>
            <a:off x="7219378" y="1285647"/>
            <a:ext cx="512279" cy="512278"/>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0" name="Grouper 129"/>
          <p:cNvGrpSpPr/>
          <p:nvPr/>
        </p:nvGrpSpPr>
        <p:grpSpPr>
          <a:xfrm>
            <a:off x="7185973" y="1677292"/>
            <a:ext cx="512279" cy="512278"/>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31" name="Grouper 130"/>
          <p:cNvGrpSpPr/>
          <p:nvPr/>
        </p:nvGrpSpPr>
        <p:grpSpPr>
          <a:xfrm>
            <a:off x="6612279" y="2006371"/>
            <a:ext cx="512279" cy="512278"/>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3" name="Grouper 142"/>
          <p:cNvGrpSpPr/>
          <p:nvPr/>
        </p:nvGrpSpPr>
        <p:grpSpPr>
          <a:xfrm>
            <a:off x="8973293" y="2804412"/>
            <a:ext cx="512279" cy="512278"/>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4" name="Grouper 143"/>
          <p:cNvGrpSpPr/>
          <p:nvPr/>
        </p:nvGrpSpPr>
        <p:grpSpPr>
          <a:xfrm>
            <a:off x="8337262" y="3281870"/>
            <a:ext cx="512279" cy="512278"/>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5" name="Grouper 144"/>
          <p:cNvGrpSpPr/>
          <p:nvPr/>
        </p:nvGrpSpPr>
        <p:grpSpPr>
          <a:xfrm>
            <a:off x="8588306" y="2356749"/>
            <a:ext cx="512279" cy="512278"/>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6" name="Grouper 145"/>
          <p:cNvGrpSpPr/>
          <p:nvPr/>
        </p:nvGrpSpPr>
        <p:grpSpPr>
          <a:xfrm>
            <a:off x="8206336" y="2500069"/>
            <a:ext cx="512279" cy="512278"/>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8"/>
            <a:stretch>
              <a:fillRect/>
            </a:stretch>
          </p:blipFill>
          <p:spPr>
            <a:xfrm>
              <a:off x="2549634" y="2660869"/>
              <a:ext cx="529896" cy="652180"/>
            </a:xfrm>
            <a:prstGeom prst="rect">
              <a:avLst/>
            </a:prstGeom>
            <a:grpFill/>
          </p:spPr>
        </p:pic>
      </p:grpSp>
      <p:grpSp>
        <p:nvGrpSpPr>
          <p:cNvPr id="147" name="Grouper 146"/>
          <p:cNvGrpSpPr/>
          <p:nvPr/>
        </p:nvGrpSpPr>
        <p:grpSpPr>
          <a:xfrm>
            <a:off x="8709482" y="2768365"/>
            <a:ext cx="512279" cy="512278"/>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8"/>
            <a:stretch>
              <a:fillRect/>
            </a:stretch>
          </p:blipFill>
          <p:spPr>
            <a:xfrm>
              <a:off x="2549634" y="2660869"/>
              <a:ext cx="529896" cy="652180"/>
            </a:xfrm>
            <a:prstGeom prst="rect">
              <a:avLst/>
            </a:prstGeom>
            <a:grpFill/>
          </p:spPr>
        </p:pic>
      </p:grpSp>
    </p:spTree>
    <p:extLst>
      <p:ext uri="{BB962C8B-B14F-4D97-AF65-F5344CB8AC3E}">
        <p14:creationId xmlns:p14="http://schemas.microsoft.com/office/powerpoint/2010/main" xmlns="" val="102545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95"/>
                                        </p:tgtEl>
                                        <p:attrNameLst>
                                          <p:attrName>style.visibility</p:attrName>
                                        </p:attrNameLst>
                                      </p:cBhvr>
                                      <p:to>
                                        <p:strVal val="visible"/>
                                      </p:to>
                                    </p:set>
                                    <p:anim calcmode="lin" valueType="num">
                                      <p:cBhvr>
                                        <p:cTn id="13" dur="250" fill="hold"/>
                                        <p:tgtEl>
                                          <p:spTgt spid="95"/>
                                        </p:tgtEl>
                                        <p:attrNameLst>
                                          <p:attrName>ppt_w</p:attrName>
                                        </p:attrNameLst>
                                      </p:cBhvr>
                                      <p:tavLst>
                                        <p:tav tm="0">
                                          <p:val>
                                            <p:fltVal val="0"/>
                                          </p:val>
                                        </p:tav>
                                        <p:tav tm="100000">
                                          <p:val>
                                            <p:strVal val="#ppt_w"/>
                                          </p:val>
                                        </p:tav>
                                      </p:tavLst>
                                    </p:anim>
                                    <p:anim calcmode="lin" valueType="num">
                                      <p:cBhvr>
                                        <p:cTn id="14" dur="250" fill="hold"/>
                                        <p:tgtEl>
                                          <p:spTgt spid="95"/>
                                        </p:tgtEl>
                                        <p:attrNameLst>
                                          <p:attrName>ppt_h</p:attrName>
                                        </p:attrNameLst>
                                      </p:cBhvr>
                                      <p:tavLst>
                                        <p:tav tm="0">
                                          <p:val>
                                            <p:fltVal val="0"/>
                                          </p:val>
                                        </p:tav>
                                        <p:tav tm="100000">
                                          <p:val>
                                            <p:strVal val="#ppt_h"/>
                                          </p:val>
                                        </p:tav>
                                      </p:tavLst>
                                    </p:anim>
                                    <p:animEffect transition="in" filter="fade">
                                      <p:cBhvr>
                                        <p:cTn id="15" dur="250"/>
                                        <p:tgtEl>
                                          <p:spTgt spid="95"/>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p:cTn id="19" dur="250" fill="hold"/>
                                        <p:tgtEl>
                                          <p:spTgt spid="98"/>
                                        </p:tgtEl>
                                        <p:attrNameLst>
                                          <p:attrName>ppt_w</p:attrName>
                                        </p:attrNameLst>
                                      </p:cBhvr>
                                      <p:tavLst>
                                        <p:tav tm="0">
                                          <p:val>
                                            <p:fltVal val="0"/>
                                          </p:val>
                                        </p:tav>
                                        <p:tav tm="100000">
                                          <p:val>
                                            <p:strVal val="#ppt_w"/>
                                          </p:val>
                                        </p:tav>
                                      </p:tavLst>
                                    </p:anim>
                                    <p:anim calcmode="lin" valueType="num">
                                      <p:cBhvr>
                                        <p:cTn id="20" dur="250" fill="hold"/>
                                        <p:tgtEl>
                                          <p:spTgt spid="98"/>
                                        </p:tgtEl>
                                        <p:attrNameLst>
                                          <p:attrName>ppt_h</p:attrName>
                                        </p:attrNameLst>
                                      </p:cBhvr>
                                      <p:tavLst>
                                        <p:tav tm="0">
                                          <p:val>
                                            <p:fltVal val="0"/>
                                          </p:val>
                                        </p:tav>
                                        <p:tav tm="100000">
                                          <p:val>
                                            <p:strVal val="#ppt_h"/>
                                          </p:val>
                                        </p:tav>
                                      </p:tavLst>
                                    </p:anim>
                                    <p:animEffect transition="in" filter="fade">
                                      <p:cBhvr>
                                        <p:cTn id="21" dur="250"/>
                                        <p:tgtEl>
                                          <p:spTgt spid="98"/>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99"/>
                                        </p:tgtEl>
                                        <p:attrNameLst>
                                          <p:attrName>style.visibility</p:attrName>
                                        </p:attrNameLst>
                                      </p:cBhvr>
                                      <p:to>
                                        <p:strVal val="visible"/>
                                      </p:to>
                                    </p:set>
                                    <p:anim calcmode="lin" valueType="num">
                                      <p:cBhvr>
                                        <p:cTn id="25" dur="250" fill="hold"/>
                                        <p:tgtEl>
                                          <p:spTgt spid="99"/>
                                        </p:tgtEl>
                                        <p:attrNameLst>
                                          <p:attrName>ppt_w</p:attrName>
                                        </p:attrNameLst>
                                      </p:cBhvr>
                                      <p:tavLst>
                                        <p:tav tm="0">
                                          <p:val>
                                            <p:fltVal val="0"/>
                                          </p:val>
                                        </p:tav>
                                        <p:tav tm="100000">
                                          <p:val>
                                            <p:strVal val="#ppt_w"/>
                                          </p:val>
                                        </p:tav>
                                      </p:tavLst>
                                    </p:anim>
                                    <p:anim calcmode="lin" valueType="num">
                                      <p:cBhvr>
                                        <p:cTn id="26" dur="250" fill="hold"/>
                                        <p:tgtEl>
                                          <p:spTgt spid="99"/>
                                        </p:tgtEl>
                                        <p:attrNameLst>
                                          <p:attrName>ppt_h</p:attrName>
                                        </p:attrNameLst>
                                      </p:cBhvr>
                                      <p:tavLst>
                                        <p:tav tm="0">
                                          <p:val>
                                            <p:fltVal val="0"/>
                                          </p:val>
                                        </p:tav>
                                        <p:tav tm="100000">
                                          <p:val>
                                            <p:strVal val="#ppt_h"/>
                                          </p:val>
                                        </p:tav>
                                      </p:tavLst>
                                    </p:anim>
                                    <p:animEffect transition="in" filter="fade">
                                      <p:cBhvr>
                                        <p:cTn id="27" dur="250"/>
                                        <p:tgtEl>
                                          <p:spTgt spid="9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96"/>
                                        </p:tgtEl>
                                        <p:attrNameLst>
                                          <p:attrName>style.visibility</p:attrName>
                                        </p:attrNameLst>
                                      </p:cBhvr>
                                      <p:to>
                                        <p:strVal val="visible"/>
                                      </p:to>
                                    </p:set>
                                    <p:anim calcmode="lin" valueType="num">
                                      <p:cBhvr>
                                        <p:cTn id="31" dur="250" fill="hold"/>
                                        <p:tgtEl>
                                          <p:spTgt spid="96"/>
                                        </p:tgtEl>
                                        <p:attrNameLst>
                                          <p:attrName>ppt_w</p:attrName>
                                        </p:attrNameLst>
                                      </p:cBhvr>
                                      <p:tavLst>
                                        <p:tav tm="0">
                                          <p:val>
                                            <p:fltVal val="0"/>
                                          </p:val>
                                        </p:tav>
                                        <p:tav tm="100000">
                                          <p:val>
                                            <p:strVal val="#ppt_w"/>
                                          </p:val>
                                        </p:tav>
                                      </p:tavLst>
                                    </p:anim>
                                    <p:anim calcmode="lin" valueType="num">
                                      <p:cBhvr>
                                        <p:cTn id="32" dur="250" fill="hold"/>
                                        <p:tgtEl>
                                          <p:spTgt spid="96"/>
                                        </p:tgtEl>
                                        <p:attrNameLst>
                                          <p:attrName>ppt_h</p:attrName>
                                        </p:attrNameLst>
                                      </p:cBhvr>
                                      <p:tavLst>
                                        <p:tav tm="0">
                                          <p:val>
                                            <p:fltVal val="0"/>
                                          </p:val>
                                        </p:tav>
                                        <p:tav tm="100000">
                                          <p:val>
                                            <p:strVal val="#ppt_h"/>
                                          </p:val>
                                        </p:tav>
                                      </p:tavLst>
                                    </p:anim>
                                    <p:animEffect transition="in" filter="fade">
                                      <p:cBhvr>
                                        <p:cTn id="33" dur="250"/>
                                        <p:tgtEl>
                                          <p:spTgt spid="96"/>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111"/>
                                        </p:tgtEl>
                                        <p:attrNameLst>
                                          <p:attrName>style.visibility</p:attrName>
                                        </p:attrNameLst>
                                      </p:cBhvr>
                                      <p:to>
                                        <p:strVal val="visible"/>
                                      </p:to>
                                    </p:set>
                                    <p:anim calcmode="lin" valueType="num">
                                      <p:cBhvr>
                                        <p:cTn id="37" dur="250" fill="hold"/>
                                        <p:tgtEl>
                                          <p:spTgt spid="111"/>
                                        </p:tgtEl>
                                        <p:attrNameLst>
                                          <p:attrName>ppt_w</p:attrName>
                                        </p:attrNameLst>
                                      </p:cBhvr>
                                      <p:tavLst>
                                        <p:tav tm="0">
                                          <p:val>
                                            <p:fltVal val="0"/>
                                          </p:val>
                                        </p:tav>
                                        <p:tav tm="100000">
                                          <p:val>
                                            <p:strVal val="#ppt_w"/>
                                          </p:val>
                                        </p:tav>
                                      </p:tavLst>
                                    </p:anim>
                                    <p:anim calcmode="lin" valueType="num">
                                      <p:cBhvr>
                                        <p:cTn id="38" dur="250" fill="hold"/>
                                        <p:tgtEl>
                                          <p:spTgt spid="111"/>
                                        </p:tgtEl>
                                        <p:attrNameLst>
                                          <p:attrName>ppt_h</p:attrName>
                                        </p:attrNameLst>
                                      </p:cBhvr>
                                      <p:tavLst>
                                        <p:tav tm="0">
                                          <p:val>
                                            <p:fltVal val="0"/>
                                          </p:val>
                                        </p:tav>
                                        <p:tav tm="100000">
                                          <p:val>
                                            <p:strVal val="#ppt_h"/>
                                          </p:val>
                                        </p:tav>
                                      </p:tavLst>
                                    </p:anim>
                                    <p:animEffect transition="in" filter="fade">
                                      <p:cBhvr>
                                        <p:cTn id="39" dur="250"/>
                                        <p:tgtEl>
                                          <p:spTgt spid="11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 calcmode="lin" valueType="num">
                                      <p:cBhvr>
                                        <p:cTn id="43" dur="250" fill="hold"/>
                                        <p:tgtEl>
                                          <p:spTgt spid="114"/>
                                        </p:tgtEl>
                                        <p:attrNameLst>
                                          <p:attrName>ppt_w</p:attrName>
                                        </p:attrNameLst>
                                      </p:cBhvr>
                                      <p:tavLst>
                                        <p:tav tm="0">
                                          <p:val>
                                            <p:fltVal val="0"/>
                                          </p:val>
                                        </p:tav>
                                        <p:tav tm="100000">
                                          <p:val>
                                            <p:strVal val="#ppt_w"/>
                                          </p:val>
                                        </p:tav>
                                      </p:tavLst>
                                    </p:anim>
                                    <p:anim calcmode="lin" valueType="num">
                                      <p:cBhvr>
                                        <p:cTn id="44" dur="250" fill="hold"/>
                                        <p:tgtEl>
                                          <p:spTgt spid="114"/>
                                        </p:tgtEl>
                                        <p:attrNameLst>
                                          <p:attrName>ppt_h</p:attrName>
                                        </p:attrNameLst>
                                      </p:cBhvr>
                                      <p:tavLst>
                                        <p:tav tm="0">
                                          <p:val>
                                            <p:fltVal val="0"/>
                                          </p:val>
                                        </p:tav>
                                        <p:tav tm="100000">
                                          <p:val>
                                            <p:strVal val="#ppt_h"/>
                                          </p:val>
                                        </p:tav>
                                      </p:tavLst>
                                    </p:anim>
                                    <p:animEffect transition="in" filter="fade">
                                      <p:cBhvr>
                                        <p:cTn id="45" dur="250"/>
                                        <p:tgtEl>
                                          <p:spTgt spid="114"/>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250" fill="hold"/>
                                        <p:tgtEl>
                                          <p:spTgt spid="115"/>
                                        </p:tgtEl>
                                        <p:attrNameLst>
                                          <p:attrName>ppt_w</p:attrName>
                                        </p:attrNameLst>
                                      </p:cBhvr>
                                      <p:tavLst>
                                        <p:tav tm="0">
                                          <p:val>
                                            <p:fltVal val="0"/>
                                          </p:val>
                                        </p:tav>
                                        <p:tav tm="100000">
                                          <p:val>
                                            <p:strVal val="#ppt_w"/>
                                          </p:val>
                                        </p:tav>
                                      </p:tavLst>
                                    </p:anim>
                                    <p:anim calcmode="lin" valueType="num">
                                      <p:cBhvr>
                                        <p:cTn id="50" dur="250" fill="hold"/>
                                        <p:tgtEl>
                                          <p:spTgt spid="115"/>
                                        </p:tgtEl>
                                        <p:attrNameLst>
                                          <p:attrName>ppt_h</p:attrName>
                                        </p:attrNameLst>
                                      </p:cBhvr>
                                      <p:tavLst>
                                        <p:tav tm="0">
                                          <p:val>
                                            <p:fltVal val="0"/>
                                          </p:val>
                                        </p:tav>
                                        <p:tav tm="100000">
                                          <p:val>
                                            <p:strVal val="#ppt_h"/>
                                          </p:val>
                                        </p:tav>
                                      </p:tavLst>
                                    </p:anim>
                                    <p:animEffect transition="in" filter="fade">
                                      <p:cBhvr>
                                        <p:cTn id="51" dur="250"/>
                                        <p:tgtEl>
                                          <p:spTgt spid="115"/>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27"/>
                                        </p:tgtEl>
                                        <p:attrNameLst>
                                          <p:attrName>style.visibility</p:attrName>
                                        </p:attrNameLst>
                                      </p:cBhvr>
                                      <p:to>
                                        <p:strVal val="visible"/>
                                      </p:to>
                                    </p:set>
                                    <p:anim calcmode="lin" valueType="num">
                                      <p:cBhvr>
                                        <p:cTn id="55" dur="250" fill="hold"/>
                                        <p:tgtEl>
                                          <p:spTgt spid="127"/>
                                        </p:tgtEl>
                                        <p:attrNameLst>
                                          <p:attrName>ppt_w</p:attrName>
                                        </p:attrNameLst>
                                      </p:cBhvr>
                                      <p:tavLst>
                                        <p:tav tm="0">
                                          <p:val>
                                            <p:fltVal val="0"/>
                                          </p:val>
                                        </p:tav>
                                        <p:tav tm="100000">
                                          <p:val>
                                            <p:strVal val="#ppt_w"/>
                                          </p:val>
                                        </p:tav>
                                      </p:tavLst>
                                    </p:anim>
                                    <p:anim calcmode="lin" valueType="num">
                                      <p:cBhvr>
                                        <p:cTn id="56" dur="250" fill="hold"/>
                                        <p:tgtEl>
                                          <p:spTgt spid="127"/>
                                        </p:tgtEl>
                                        <p:attrNameLst>
                                          <p:attrName>ppt_h</p:attrName>
                                        </p:attrNameLst>
                                      </p:cBhvr>
                                      <p:tavLst>
                                        <p:tav tm="0">
                                          <p:val>
                                            <p:fltVal val="0"/>
                                          </p:val>
                                        </p:tav>
                                        <p:tav tm="100000">
                                          <p:val>
                                            <p:strVal val="#ppt_h"/>
                                          </p:val>
                                        </p:tav>
                                      </p:tavLst>
                                    </p:anim>
                                    <p:animEffect transition="in" filter="fade">
                                      <p:cBhvr>
                                        <p:cTn id="57" dur="250"/>
                                        <p:tgtEl>
                                          <p:spTgt spid="127"/>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28"/>
                                        </p:tgtEl>
                                        <p:attrNameLst>
                                          <p:attrName>style.visibility</p:attrName>
                                        </p:attrNameLst>
                                      </p:cBhvr>
                                      <p:to>
                                        <p:strVal val="visible"/>
                                      </p:to>
                                    </p:set>
                                    <p:anim calcmode="lin" valueType="num">
                                      <p:cBhvr>
                                        <p:cTn id="61" dur="250" fill="hold"/>
                                        <p:tgtEl>
                                          <p:spTgt spid="128"/>
                                        </p:tgtEl>
                                        <p:attrNameLst>
                                          <p:attrName>ppt_w</p:attrName>
                                        </p:attrNameLst>
                                      </p:cBhvr>
                                      <p:tavLst>
                                        <p:tav tm="0">
                                          <p:val>
                                            <p:fltVal val="0"/>
                                          </p:val>
                                        </p:tav>
                                        <p:tav tm="100000">
                                          <p:val>
                                            <p:strVal val="#ppt_w"/>
                                          </p:val>
                                        </p:tav>
                                      </p:tavLst>
                                    </p:anim>
                                    <p:anim calcmode="lin" valueType="num">
                                      <p:cBhvr>
                                        <p:cTn id="62" dur="250" fill="hold"/>
                                        <p:tgtEl>
                                          <p:spTgt spid="128"/>
                                        </p:tgtEl>
                                        <p:attrNameLst>
                                          <p:attrName>ppt_h</p:attrName>
                                        </p:attrNameLst>
                                      </p:cBhvr>
                                      <p:tavLst>
                                        <p:tav tm="0">
                                          <p:val>
                                            <p:fltVal val="0"/>
                                          </p:val>
                                        </p:tav>
                                        <p:tav tm="100000">
                                          <p:val>
                                            <p:strVal val="#ppt_h"/>
                                          </p:val>
                                        </p:tav>
                                      </p:tavLst>
                                    </p:anim>
                                    <p:animEffect transition="in" filter="fade">
                                      <p:cBhvr>
                                        <p:cTn id="63" dur="250"/>
                                        <p:tgtEl>
                                          <p:spTgt spid="128"/>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250" fill="hold"/>
                                        <p:tgtEl>
                                          <p:spTgt spid="129"/>
                                        </p:tgtEl>
                                        <p:attrNameLst>
                                          <p:attrName>ppt_w</p:attrName>
                                        </p:attrNameLst>
                                      </p:cBhvr>
                                      <p:tavLst>
                                        <p:tav tm="0">
                                          <p:val>
                                            <p:fltVal val="0"/>
                                          </p:val>
                                        </p:tav>
                                        <p:tav tm="100000">
                                          <p:val>
                                            <p:strVal val="#ppt_w"/>
                                          </p:val>
                                        </p:tav>
                                      </p:tavLst>
                                    </p:anim>
                                    <p:anim calcmode="lin" valueType="num">
                                      <p:cBhvr>
                                        <p:cTn id="68" dur="250" fill="hold"/>
                                        <p:tgtEl>
                                          <p:spTgt spid="129"/>
                                        </p:tgtEl>
                                        <p:attrNameLst>
                                          <p:attrName>ppt_h</p:attrName>
                                        </p:attrNameLst>
                                      </p:cBhvr>
                                      <p:tavLst>
                                        <p:tav tm="0">
                                          <p:val>
                                            <p:fltVal val="0"/>
                                          </p:val>
                                        </p:tav>
                                        <p:tav tm="100000">
                                          <p:val>
                                            <p:strVal val="#ppt_h"/>
                                          </p:val>
                                        </p:tav>
                                      </p:tavLst>
                                    </p:anim>
                                    <p:animEffect transition="in" filter="fade">
                                      <p:cBhvr>
                                        <p:cTn id="69" dur="250"/>
                                        <p:tgtEl>
                                          <p:spTgt spid="129"/>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30"/>
                                        </p:tgtEl>
                                        <p:attrNameLst>
                                          <p:attrName>style.visibility</p:attrName>
                                        </p:attrNameLst>
                                      </p:cBhvr>
                                      <p:to>
                                        <p:strVal val="visible"/>
                                      </p:to>
                                    </p:set>
                                    <p:anim calcmode="lin" valueType="num">
                                      <p:cBhvr>
                                        <p:cTn id="73" dur="250" fill="hold"/>
                                        <p:tgtEl>
                                          <p:spTgt spid="130"/>
                                        </p:tgtEl>
                                        <p:attrNameLst>
                                          <p:attrName>ppt_w</p:attrName>
                                        </p:attrNameLst>
                                      </p:cBhvr>
                                      <p:tavLst>
                                        <p:tav tm="0">
                                          <p:val>
                                            <p:fltVal val="0"/>
                                          </p:val>
                                        </p:tav>
                                        <p:tav tm="100000">
                                          <p:val>
                                            <p:strVal val="#ppt_w"/>
                                          </p:val>
                                        </p:tav>
                                      </p:tavLst>
                                    </p:anim>
                                    <p:anim calcmode="lin" valueType="num">
                                      <p:cBhvr>
                                        <p:cTn id="74" dur="250" fill="hold"/>
                                        <p:tgtEl>
                                          <p:spTgt spid="130"/>
                                        </p:tgtEl>
                                        <p:attrNameLst>
                                          <p:attrName>ppt_h</p:attrName>
                                        </p:attrNameLst>
                                      </p:cBhvr>
                                      <p:tavLst>
                                        <p:tav tm="0">
                                          <p:val>
                                            <p:fltVal val="0"/>
                                          </p:val>
                                        </p:tav>
                                        <p:tav tm="100000">
                                          <p:val>
                                            <p:strVal val="#ppt_h"/>
                                          </p:val>
                                        </p:tav>
                                      </p:tavLst>
                                    </p:anim>
                                    <p:animEffect transition="in" filter="fade">
                                      <p:cBhvr>
                                        <p:cTn id="75" dur="250"/>
                                        <p:tgtEl>
                                          <p:spTgt spid="130"/>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 calcmode="lin" valueType="num">
                                      <p:cBhvr>
                                        <p:cTn id="79" dur="250" fill="hold"/>
                                        <p:tgtEl>
                                          <p:spTgt spid="131"/>
                                        </p:tgtEl>
                                        <p:attrNameLst>
                                          <p:attrName>ppt_w</p:attrName>
                                        </p:attrNameLst>
                                      </p:cBhvr>
                                      <p:tavLst>
                                        <p:tav tm="0">
                                          <p:val>
                                            <p:fltVal val="0"/>
                                          </p:val>
                                        </p:tav>
                                        <p:tav tm="100000">
                                          <p:val>
                                            <p:strVal val="#ppt_w"/>
                                          </p:val>
                                        </p:tav>
                                      </p:tavLst>
                                    </p:anim>
                                    <p:anim calcmode="lin" valueType="num">
                                      <p:cBhvr>
                                        <p:cTn id="80" dur="250" fill="hold"/>
                                        <p:tgtEl>
                                          <p:spTgt spid="131"/>
                                        </p:tgtEl>
                                        <p:attrNameLst>
                                          <p:attrName>ppt_h</p:attrName>
                                        </p:attrNameLst>
                                      </p:cBhvr>
                                      <p:tavLst>
                                        <p:tav tm="0">
                                          <p:val>
                                            <p:fltVal val="0"/>
                                          </p:val>
                                        </p:tav>
                                        <p:tav tm="100000">
                                          <p:val>
                                            <p:strVal val="#ppt_h"/>
                                          </p:val>
                                        </p:tav>
                                      </p:tavLst>
                                    </p:anim>
                                    <p:animEffect transition="in" filter="fade">
                                      <p:cBhvr>
                                        <p:cTn id="81" dur="250"/>
                                        <p:tgtEl>
                                          <p:spTgt spid="131"/>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112"/>
                                        </p:tgtEl>
                                        <p:attrNameLst>
                                          <p:attrName>style.visibility</p:attrName>
                                        </p:attrNameLst>
                                      </p:cBhvr>
                                      <p:to>
                                        <p:strVal val="visible"/>
                                      </p:to>
                                    </p:set>
                                    <p:anim calcmode="lin" valueType="num">
                                      <p:cBhvr>
                                        <p:cTn id="85" dur="250" fill="hold"/>
                                        <p:tgtEl>
                                          <p:spTgt spid="112"/>
                                        </p:tgtEl>
                                        <p:attrNameLst>
                                          <p:attrName>ppt_w</p:attrName>
                                        </p:attrNameLst>
                                      </p:cBhvr>
                                      <p:tavLst>
                                        <p:tav tm="0">
                                          <p:val>
                                            <p:fltVal val="0"/>
                                          </p:val>
                                        </p:tav>
                                        <p:tav tm="100000">
                                          <p:val>
                                            <p:strVal val="#ppt_w"/>
                                          </p:val>
                                        </p:tav>
                                      </p:tavLst>
                                    </p:anim>
                                    <p:anim calcmode="lin" valueType="num">
                                      <p:cBhvr>
                                        <p:cTn id="86" dur="250" fill="hold"/>
                                        <p:tgtEl>
                                          <p:spTgt spid="112"/>
                                        </p:tgtEl>
                                        <p:attrNameLst>
                                          <p:attrName>ppt_h</p:attrName>
                                        </p:attrNameLst>
                                      </p:cBhvr>
                                      <p:tavLst>
                                        <p:tav tm="0">
                                          <p:val>
                                            <p:fltVal val="0"/>
                                          </p:val>
                                        </p:tav>
                                        <p:tav tm="100000">
                                          <p:val>
                                            <p:strVal val="#ppt_h"/>
                                          </p:val>
                                        </p:tav>
                                      </p:tavLst>
                                    </p:anim>
                                    <p:animEffect transition="in" filter="fade">
                                      <p:cBhvr>
                                        <p:cTn id="87" dur="250"/>
                                        <p:tgtEl>
                                          <p:spTgt spid="112"/>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 calcmode="lin" valueType="num">
                                      <p:cBhvr>
                                        <p:cTn id="91" dur="250" fill="hold"/>
                                        <p:tgtEl>
                                          <p:spTgt spid="113"/>
                                        </p:tgtEl>
                                        <p:attrNameLst>
                                          <p:attrName>ppt_w</p:attrName>
                                        </p:attrNameLst>
                                      </p:cBhvr>
                                      <p:tavLst>
                                        <p:tav tm="0">
                                          <p:val>
                                            <p:fltVal val="0"/>
                                          </p:val>
                                        </p:tav>
                                        <p:tav tm="100000">
                                          <p:val>
                                            <p:strVal val="#ppt_w"/>
                                          </p:val>
                                        </p:tav>
                                      </p:tavLst>
                                    </p:anim>
                                    <p:anim calcmode="lin" valueType="num">
                                      <p:cBhvr>
                                        <p:cTn id="92" dur="250" fill="hold"/>
                                        <p:tgtEl>
                                          <p:spTgt spid="113"/>
                                        </p:tgtEl>
                                        <p:attrNameLst>
                                          <p:attrName>ppt_h</p:attrName>
                                        </p:attrNameLst>
                                      </p:cBhvr>
                                      <p:tavLst>
                                        <p:tav tm="0">
                                          <p:val>
                                            <p:fltVal val="0"/>
                                          </p:val>
                                        </p:tav>
                                        <p:tav tm="100000">
                                          <p:val>
                                            <p:strVal val="#ppt_h"/>
                                          </p:val>
                                        </p:tav>
                                      </p:tavLst>
                                    </p:anim>
                                    <p:animEffect transition="in" filter="fade">
                                      <p:cBhvr>
                                        <p:cTn id="93" dur="250"/>
                                        <p:tgtEl>
                                          <p:spTgt spid="113"/>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43"/>
                                        </p:tgtEl>
                                        <p:attrNameLst>
                                          <p:attrName>style.visibility</p:attrName>
                                        </p:attrNameLst>
                                      </p:cBhvr>
                                      <p:to>
                                        <p:strVal val="visible"/>
                                      </p:to>
                                    </p:set>
                                    <p:anim calcmode="lin" valueType="num">
                                      <p:cBhvr>
                                        <p:cTn id="97" dur="250" fill="hold"/>
                                        <p:tgtEl>
                                          <p:spTgt spid="143"/>
                                        </p:tgtEl>
                                        <p:attrNameLst>
                                          <p:attrName>ppt_w</p:attrName>
                                        </p:attrNameLst>
                                      </p:cBhvr>
                                      <p:tavLst>
                                        <p:tav tm="0">
                                          <p:val>
                                            <p:fltVal val="0"/>
                                          </p:val>
                                        </p:tav>
                                        <p:tav tm="100000">
                                          <p:val>
                                            <p:strVal val="#ppt_w"/>
                                          </p:val>
                                        </p:tav>
                                      </p:tavLst>
                                    </p:anim>
                                    <p:anim calcmode="lin" valueType="num">
                                      <p:cBhvr>
                                        <p:cTn id="98" dur="250" fill="hold"/>
                                        <p:tgtEl>
                                          <p:spTgt spid="143"/>
                                        </p:tgtEl>
                                        <p:attrNameLst>
                                          <p:attrName>ppt_h</p:attrName>
                                        </p:attrNameLst>
                                      </p:cBhvr>
                                      <p:tavLst>
                                        <p:tav tm="0">
                                          <p:val>
                                            <p:fltVal val="0"/>
                                          </p:val>
                                        </p:tav>
                                        <p:tav tm="100000">
                                          <p:val>
                                            <p:strVal val="#ppt_h"/>
                                          </p:val>
                                        </p:tav>
                                      </p:tavLst>
                                    </p:anim>
                                    <p:animEffect transition="in" filter="fade">
                                      <p:cBhvr>
                                        <p:cTn id="99" dur="250"/>
                                        <p:tgtEl>
                                          <p:spTgt spid="143"/>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44"/>
                                        </p:tgtEl>
                                        <p:attrNameLst>
                                          <p:attrName>style.visibility</p:attrName>
                                        </p:attrNameLst>
                                      </p:cBhvr>
                                      <p:to>
                                        <p:strVal val="visible"/>
                                      </p:to>
                                    </p:set>
                                    <p:anim calcmode="lin" valueType="num">
                                      <p:cBhvr>
                                        <p:cTn id="103" dur="250" fill="hold"/>
                                        <p:tgtEl>
                                          <p:spTgt spid="144"/>
                                        </p:tgtEl>
                                        <p:attrNameLst>
                                          <p:attrName>ppt_w</p:attrName>
                                        </p:attrNameLst>
                                      </p:cBhvr>
                                      <p:tavLst>
                                        <p:tav tm="0">
                                          <p:val>
                                            <p:fltVal val="0"/>
                                          </p:val>
                                        </p:tav>
                                        <p:tav tm="100000">
                                          <p:val>
                                            <p:strVal val="#ppt_w"/>
                                          </p:val>
                                        </p:tav>
                                      </p:tavLst>
                                    </p:anim>
                                    <p:anim calcmode="lin" valueType="num">
                                      <p:cBhvr>
                                        <p:cTn id="104" dur="250" fill="hold"/>
                                        <p:tgtEl>
                                          <p:spTgt spid="144"/>
                                        </p:tgtEl>
                                        <p:attrNameLst>
                                          <p:attrName>ppt_h</p:attrName>
                                        </p:attrNameLst>
                                      </p:cBhvr>
                                      <p:tavLst>
                                        <p:tav tm="0">
                                          <p:val>
                                            <p:fltVal val="0"/>
                                          </p:val>
                                        </p:tav>
                                        <p:tav tm="100000">
                                          <p:val>
                                            <p:strVal val="#ppt_h"/>
                                          </p:val>
                                        </p:tav>
                                      </p:tavLst>
                                    </p:anim>
                                    <p:animEffect transition="in" filter="fade">
                                      <p:cBhvr>
                                        <p:cTn id="105" dur="250"/>
                                        <p:tgtEl>
                                          <p:spTgt spid="144"/>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145"/>
                                        </p:tgtEl>
                                        <p:attrNameLst>
                                          <p:attrName>style.visibility</p:attrName>
                                        </p:attrNameLst>
                                      </p:cBhvr>
                                      <p:to>
                                        <p:strVal val="visible"/>
                                      </p:to>
                                    </p:set>
                                    <p:anim calcmode="lin" valueType="num">
                                      <p:cBhvr>
                                        <p:cTn id="109" dur="250" fill="hold"/>
                                        <p:tgtEl>
                                          <p:spTgt spid="145"/>
                                        </p:tgtEl>
                                        <p:attrNameLst>
                                          <p:attrName>ppt_w</p:attrName>
                                        </p:attrNameLst>
                                      </p:cBhvr>
                                      <p:tavLst>
                                        <p:tav tm="0">
                                          <p:val>
                                            <p:fltVal val="0"/>
                                          </p:val>
                                        </p:tav>
                                        <p:tav tm="100000">
                                          <p:val>
                                            <p:strVal val="#ppt_w"/>
                                          </p:val>
                                        </p:tav>
                                      </p:tavLst>
                                    </p:anim>
                                    <p:anim calcmode="lin" valueType="num">
                                      <p:cBhvr>
                                        <p:cTn id="110" dur="250" fill="hold"/>
                                        <p:tgtEl>
                                          <p:spTgt spid="145"/>
                                        </p:tgtEl>
                                        <p:attrNameLst>
                                          <p:attrName>ppt_h</p:attrName>
                                        </p:attrNameLst>
                                      </p:cBhvr>
                                      <p:tavLst>
                                        <p:tav tm="0">
                                          <p:val>
                                            <p:fltVal val="0"/>
                                          </p:val>
                                        </p:tav>
                                        <p:tav tm="100000">
                                          <p:val>
                                            <p:strVal val="#ppt_h"/>
                                          </p:val>
                                        </p:tav>
                                      </p:tavLst>
                                    </p:anim>
                                    <p:animEffect transition="in" filter="fade">
                                      <p:cBhvr>
                                        <p:cTn id="111" dur="250"/>
                                        <p:tgtEl>
                                          <p:spTgt spid="145"/>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146"/>
                                        </p:tgtEl>
                                        <p:attrNameLst>
                                          <p:attrName>style.visibility</p:attrName>
                                        </p:attrNameLst>
                                      </p:cBhvr>
                                      <p:to>
                                        <p:strVal val="visible"/>
                                      </p:to>
                                    </p:set>
                                    <p:anim calcmode="lin" valueType="num">
                                      <p:cBhvr>
                                        <p:cTn id="115" dur="250" fill="hold"/>
                                        <p:tgtEl>
                                          <p:spTgt spid="146"/>
                                        </p:tgtEl>
                                        <p:attrNameLst>
                                          <p:attrName>ppt_w</p:attrName>
                                        </p:attrNameLst>
                                      </p:cBhvr>
                                      <p:tavLst>
                                        <p:tav tm="0">
                                          <p:val>
                                            <p:fltVal val="0"/>
                                          </p:val>
                                        </p:tav>
                                        <p:tav tm="100000">
                                          <p:val>
                                            <p:strVal val="#ppt_w"/>
                                          </p:val>
                                        </p:tav>
                                      </p:tavLst>
                                    </p:anim>
                                    <p:anim calcmode="lin" valueType="num">
                                      <p:cBhvr>
                                        <p:cTn id="116" dur="250" fill="hold"/>
                                        <p:tgtEl>
                                          <p:spTgt spid="146"/>
                                        </p:tgtEl>
                                        <p:attrNameLst>
                                          <p:attrName>ppt_h</p:attrName>
                                        </p:attrNameLst>
                                      </p:cBhvr>
                                      <p:tavLst>
                                        <p:tav tm="0">
                                          <p:val>
                                            <p:fltVal val="0"/>
                                          </p:val>
                                        </p:tav>
                                        <p:tav tm="100000">
                                          <p:val>
                                            <p:strVal val="#ppt_h"/>
                                          </p:val>
                                        </p:tav>
                                      </p:tavLst>
                                    </p:anim>
                                    <p:animEffect transition="in" filter="fade">
                                      <p:cBhvr>
                                        <p:cTn id="117" dur="250"/>
                                        <p:tgtEl>
                                          <p:spTgt spid="146"/>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anim calcmode="lin" valueType="num">
                                      <p:cBhvr>
                                        <p:cTn id="121" dur="250" fill="hold"/>
                                        <p:tgtEl>
                                          <p:spTgt spid="147"/>
                                        </p:tgtEl>
                                        <p:attrNameLst>
                                          <p:attrName>ppt_w</p:attrName>
                                        </p:attrNameLst>
                                      </p:cBhvr>
                                      <p:tavLst>
                                        <p:tav tm="0">
                                          <p:val>
                                            <p:fltVal val="0"/>
                                          </p:val>
                                        </p:tav>
                                        <p:tav tm="100000">
                                          <p:val>
                                            <p:strVal val="#ppt_w"/>
                                          </p:val>
                                        </p:tav>
                                      </p:tavLst>
                                    </p:anim>
                                    <p:anim calcmode="lin" valueType="num">
                                      <p:cBhvr>
                                        <p:cTn id="122" dur="250" fill="hold"/>
                                        <p:tgtEl>
                                          <p:spTgt spid="147"/>
                                        </p:tgtEl>
                                        <p:attrNameLst>
                                          <p:attrName>ppt_h</p:attrName>
                                        </p:attrNameLst>
                                      </p:cBhvr>
                                      <p:tavLst>
                                        <p:tav tm="0">
                                          <p:val>
                                            <p:fltVal val="0"/>
                                          </p:val>
                                        </p:tav>
                                        <p:tav tm="100000">
                                          <p:val>
                                            <p:strVal val="#ppt_h"/>
                                          </p:val>
                                        </p:tav>
                                      </p:tavLst>
                                    </p:anim>
                                    <p:animEffect transition="in" filter="fade">
                                      <p:cBhvr>
                                        <p:cTn id="123" dur="25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er 86"/>
          <p:cNvGrpSpPr/>
          <p:nvPr/>
        </p:nvGrpSpPr>
        <p:grpSpPr>
          <a:xfrm>
            <a:off x="1100554" y="1673832"/>
            <a:ext cx="3062246" cy="3534096"/>
            <a:chOff x="118130" y="3106683"/>
            <a:chExt cx="3136488" cy="3619777"/>
          </a:xfrm>
        </p:grpSpPr>
        <p:pic>
          <p:nvPicPr>
            <p:cNvPr id="88" name="Image 8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7">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155" name="Grouper 154"/>
          <p:cNvGrpSpPr/>
          <p:nvPr/>
        </p:nvGrpSpPr>
        <p:grpSpPr>
          <a:xfrm>
            <a:off x="6976885" y="3377639"/>
            <a:ext cx="923289" cy="729449"/>
            <a:chOff x="6976885" y="3377639"/>
            <a:chExt cx="923289" cy="729449"/>
          </a:xfrm>
        </p:grpSpPr>
        <p:grpSp>
          <p:nvGrpSpPr>
            <p:cNvPr id="156" name="Grouper 155"/>
            <p:cNvGrpSpPr/>
            <p:nvPr/>
          </p:nvGrpSpPr>
          <p:grpSpPr>
            <a:xfrm>
              <a:off x="7165188" y="3377639"/>
              <a:ext cx="415134" cy="415133"/>
              <a:chOff x="2275515" y="2502364"/>
              <a:chExt cx="1040471" cy="1040470"/>
            </a:xfrm>
            <a:solidFill>
              <a:srgbClr val="00B050"/>
            </a:solid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7" name="Grouper 156"/>
            <p:cNvGrpSpPr/>
            <p:nvPr/>
          </p:nvGrpSpPr>
          <p:grpSpPr>
            <a:xfrm>
              <a:off x="7464822" y="3381669"/>
              <a:ext cx="415134" cy="415133"/>
              <a:chOff x="2275515" y="2502364"/>
              <a:chExt cx="1040471" cy="1040470"/>
            </a:xfrm>
            <a:solidFill>
              <a:srgbClr val="00B050"/>
            </a:solid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8" name="Grouper 157"/>
            <p:cNvGrpSpPr/>
            <p:nvPr/>
          </p:nvGrpSpPr>
          <p:grpSpPr>
            <a:xfrm>
              <a:off x="6976885" y="3662259"/>
              <a:ext cx="415134" cy="415133"/>
              <a:chOff x="2275515" y="2502364"/>
              <a:chExt cx="1040471" cy="1040470"/>
            </a:xfrm>
            <a:solidFill>
              <a:srgbClr val="00B050"/>
            </a:solid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59" name="Grouper 158"/>
            <p:cNvGrpSpPr/>
            <p:nvPr/>
          </p:nvGrpSpPr>
          <p:grpSpPr>
            <a:xfrm>
              <a:off x="7328554" y="3691955"/>
              <a:ext cx="415134" cy="415133"/>
              <a:chOff x="2275515" y="2502364"/>
              <a:chExt cx="1040471" cy="1040470"/>
            </a:xfrm>
            <a:solidFill>
              <a:srgbClr val="00B050"/>
            </a:solid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60" name="Grouper 159"/>
            <p:cNvGrpSpPr/>
            <p:nvPr/>
          </p:nvGrpSpPr>
          <p:grpSpPr>
            <a:xfrm>
              <a:off x="7485040" y="3616866"/>
              <a:ext cx="415134" cy="415133"/>
              <a:chOff x="2275515" y="2502364"/>
              <a:chExt cx="1040471" cy="1040470"/>
            </a:xfrm>
            <a:solidFill>
              <a:srgbClr val="00B050"/>
            </a:solid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71" name="Grouper 170"/>
          <p:cNvGrpSpPr/>
          <p:nvPr/>
        </p:nvGrpSpPr>
        <p:grpSpPr>
          <a:xfrm>
            <a:off x="8414370" y="1866765"/>
            <a:ext cx="919152" cy="1577048"/>
            <a:chOff x="8414370" y="1866765"/>
            <a:chExt cx="919152" cy="1577048"/>
          </a:xfrm>
        </p:grpSpPr>
        <p:grpSp>
          <p:nvGrpSpPr>
            <p:cNvPr id="172" name="Grouper 171"/>
            <p:cNvGrpSpPr/>
            <p:nvPr/>
          </p:nvGrpSpPr>
          <p:grpSpPr>
            <a:xfrm>
              <a:off x="8506004" y="2262677"/>
              <a:ext cx="415134" cy="415133"/>
              <a:chOff x="2275515" y="2502364"/>
              <a:chExt cx="1040471" cy="1040470"/>
            </a:xfrm>
            <a:solidFill>
              <a:schemeClr val="accent2">
                <a:lumMod val="50000"/>
              </a:schemeClr>
            </a:solid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3" name="Grouper 172"/>
            <p:cNvGrpSpPr/>
            <p:nvPr/>
          </p:nvGrpSpPr>
          <p:grpSpPr>
            <a:xfrm>
              <a:off x="8918388" y="2657614"/>
              <a:ext cx="415134" cy="415133"/>
              <a:chOff x="2275515" y="2502364"/>
              <a:chExt cx="1040471" cy="1040470"/>
            </a:xfrm>
            <a:solidFill>
              <a:schemeClr val="accent2">
                <a:lumMod val="50000"/>
              </a:schemeClr>
            </a:solid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4" name="Grouper 173"/>
            <p:cNvGrpSpPr/>
            <p:nvPr/>
          </p:nvGrpSpPr>
          <p:grpSpPr>
            <a:xfrm>
              <a:off x="8414370" y="3028680"/>
              <a:ext cx="415134" cy="415133"/>
              <a:chOff x="2275515" y="2502364"/>
              <a:chExt cx="1040471" cy="1040470"/>
            </a:xfrm>
            <a:solidFill>
              <a:schemeClr val="accent2">
                <a:lumMod val="50000"/>
              </a:schemeClr>
            </a:solid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5" name="Grouper 174"/>
            <p:cNvGrpSpPr/>
            <p:nvPr/>
          </p:nvGrpSpPr>
          <p:grpSpPr>
            <a:xfrm>
              <a:off x="8721770" y="1874327"/>
              <a:ext cx="415134" cy="415133"/>
              <a:chOff x="2275515" y="2502364"/>
              <a:chExt cx="1040471" cy="1040470"/>
            </a:xfrm>
            <a:solidFill>
              <a:schemeClr val="accent2">
                <a:lumMod val="50000"/>
              </a:schemeClr>
            </a:solid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176" name="Grouper 175"/>
            <p:cNvGrpSpPr/>
            <p:nvPr/>
          </p:nvGrpSpPr>
          <p:grpSpPr>
            <a:xfrm>
              <a:off x="8912574" y="1866765"/>
              <a:ext cx="415134" cy="415133"/>
              <a:chOff x="2275515" y="2502364"/>
              <a:chExt cx="1040471" cy="1040470"/>
            </a:xfrm>
            <a:solidFill>
              <a:schemeClr val="accent2">
                <a:lumMod val="50000"/>
              </a:schemeClr>
            </a:solid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87" name="Grouper 186"/>
          <p:cNvGrpSpPr/>
          <p:nvPr/>
        </p:nvGrpSpPr>
        <p:grpSpPr>
          <a:xfrm>
            <a:off x="7100892" y="1867151"/>
            <a:ext cx="1427018" cy="999184"/>
            <a:chOff x="2382658" y="847371"/>
            <a:chExt cx="1427018" cy="999184"/>
          </a:xfrm>
        </p:grpSpPr>
        <p:grpSp>
          <p:nvGrpSpPr>
            <p:cNvPr id="188"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89"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0"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1"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192"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203" name="Grouper 202"/>
          <p:cNvGrpSpPr/>
          <p:nvPr/>
        </p:nvGrpSpPr>
        <p:grpSpPr>
          <a:xfrm>
            <a:off x="8912574" y="2735136"/>
            <a:ext cx="1036650" cy="1164820"/>
            <a:chOff x="8912574" y="2735136"/>
            <a:chExt cx="1036650" cy="1164820"/>
          </a:xfrm>
        </p:grpSpPr>
        <p:grpSp>
          <p:nvGrpSpPr>
            <p:cNvPr id="204" name="Grouper 203"/>
            <p:cNvGrpSpPr/>
            <p:nvPr/>
          </p:nvGrpSpPr>
          <p:grpSpPr>
            <a:xfrm>
              <a:off x="9534090" y="3097907"/>
              <a:ext cx="415134" cy="415133"/>
              <a:chOff x="2275515" y="2502364"/>
              <a:chExt cx="1040471" cy="1040470"/>
            </a:xfrm>
            <a:solidFill>
              <a:schemeClr val="accent5"/>
            </a:solid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5" name="Grouper 204"/>
            <p:cNvGrpSpPr/>
            <p:nvPr/>
          </p:nvGrpSpPr>
          <p:grpSpPr>
            <a:xfrm>
              <a:off x="9018672" y="3484823"/>
              <a:ext cx="415134" cy="415133"/>
              <a:chOff x="2275515" y="2502364"/>
              <a:chExt cx="1040471" cy="1040470"/>
            </a:xfrm>
            <a:solidFill>
              <a:schemeClr val="accent5"/>
            </a:solid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6" name="Grouper 205"/>
            <p:cNvGrpSpPr/>
            <p:nvPr/>
          </p:nvGrpSpPr>
          <p:grpSpPr>
            <a:xfrm>
              <a:off x="9222110" y="2735136"/>
              <a:ext cx="415134" cy="415133"/>
              <a:chOff x="2275515" y="2502364"/>
              <a:chExt cx="1040471" cy="1040470"/>
            </a:xfrm>
            <a:solidFill>
              <a:schemeClr val="accent5"/>
            </a:solid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7" name="Grouper 206"/>
            <p:cNvGrpSpPr/>
            <p:nvPr/>
          </p:nvGrpSpPr>
          <p:grpSpPr>
            <a:xfrm>
              <a:off x="8912574" y="2851278"/>
              <a:ext cx="415134" cy="415133"/>
              <a:chOff x="2275515" y="2502364"/>
              <a:chExt cx="1040471" cy="1040470"/>
            </a:xfrm>
            <a:solidFill>
              <a:schemeClr val="accent5"/>
            </a:solid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208" name="Grouper 207"/>
            <p:cNvGrpSpPr/>
            <p:nvPr/>
          </p:nvGrpSpPr>
          <p:grpSpPr>
            <a:xfrm>
              <a:off x="9320307" y="3068696"/>
              <a:ext cx="415134" cy="415133"/>
              <a:chOff x="2275515" y="2502364"/>
              <a:chExt cx="1040471" cy="1040470"/>
            </a:xfrm>
            <a:solidFill>
              <a:schemeClr val="accent5"/>
            </a:solid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8"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Tree>
    <p:extLst>
      <p:ext uri="{BB962C8B-B14F-4D97-AF65-F5344CB8AC3E}">
        <p14:creationId xmlns:p14="http://schemas.microsoft.com/office/powerpoint/2010/main" xmlns="" val="1353269226"/>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r 8"/>
          <p:cNvGrpSpPr/>
          <p:nvPr/>
        </p:nvGrpSpPr>
        <p:grpSpPr>
          <a:xfrm>
            <a:off x="1746693" y="1334814"/>
            <a:ext cx="3842249" cy="3986557"/>
            <a:chOff x="1199690" y="1334814"/>
            <a:chExt cx="4529959" cy="3986557"/>
          </a:xfrm>
          <a:solidFill>
            <a:schemeClr val="bg2">
              <a:lumMod val="90000"/>
            </a:schemeClr>
          </a:solidFill>
        </p:grpSpPr>
        <p:sp>
          <p:nvSpPr>
            <p:cNvPr id="8" name="Double flèche horizontale 7"/>
            <p:cNvSpPr/>
            <p:nvPr/>
          </p:nvSpPr>
          <p:spPr>
            <a:xfrm>
              <a:off x="1199690" y="133481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Image 28"/>
          <p:cNvPicPr>
            <a:picLocks noChangeAspect="1"/>
          </p:cNvPicPr>
          <p:nvPr/>
        </p:nvPicPr>
        <p:blipFill>
          <a:blip r:embed="rId3">
            <a:extLst>
              <a:ext uri="{28A0092B-C50C-407E-A947-70E740481C1C}">
                <a14:useLocalDpi xmlns:a14="http://schemas.microsoft.com/office/drawing/2010/main" xmlns=""/>
              </a:ext>
            </a:extLst>
          </a:blip>
          <a:stretch>
            <a:fillRect/>
          </a:stretch>
        </p:blipFill>
        <p:spPr>
          <a:xfrm>
            <a:off x="5496572" y="1066416"/>
            <a:ext cx="6433998" cy="4571125"/>
          </a:xfrm>
          <a:prstGeom prst="rect">
            <a:avLst/>
          </a:prstGeom>
        </p:spPr>
      </p:pic>
      <p:grpSp>
        <p:nvGrpSpPr>
          <p:cNvPr id="3" name="Grouper 2"/>
          <p:cNvGrpSpPr/>
          <p:nvPr/>
        </p:nvGrpSpPr>
        <p:grpSpPr>
          <a:xfrm>
            <a:off x="6976885" y="3377639"/>
            <a:ext cx="923289" cy="729449"/>
            <a:chOff x="6976885" y="3377639"/>
            <a:chExt cx="923289" cy="729449"/>
          </a:xfrm>
        </p:grpSpPr>
        <p:grpSp>
          <p:nvGrpSpPr>
            <p:cNvPr id="60" name="Grouper 59"/>
            <p:cNvGrpSpPr/>
            <p:nvPr/>
          </p:nvGrpSpPr>
          <p:grpSpPr>
            <a:xfrm>
              <a:off x="7165188" y="3377639"/>
              <a:ext cx="415134" cy="415133"/>
              <a:chOff x="2275515" y="2502364"/>
              <a:chExt cx="1040471" cy="1040470"/>
            </a:xfrm>
            <a:solidFill>
              <a:srgbClr val="00B050"/>
            </a:solidFill>
          </p:grpSpPr>
          <p:sp>
            <p:nvSpPr>
              <p:cNvPr id="61" name="Larme 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Image 6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3" name="Grouper 62"/>
            <p:cNvGrpSpPr/>
            <p:nvPr/>
          </p:nvGrpSpPr>
          <p:grpSpPr>
            <a:xfrm>
              <a:off x="7464822" y="3381669"/>
              <a:ext cx="415134" cy="415133"/>
              <a:chOff x="2275515" y="2502364"/>
              <a:chExt cx="1040471" cy="1040470"/>
            </a:xfrm>
            <a:solidFill>
              <a:srgbClr val="00B050"/>
            </a:solidFill>
          </p:grpSpPr>
          <p:sp>
            <p:nvSpPr>
              <p:cNvPr id="64" name="Larme 6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Image 6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6" name="Grouper 65"/>
            <p:cNvGrpSpPr/>
            <p:nvPr/>
          </p:nvGrpSpPr>
          <p:grpSpPr>
            <a:xfrm>
              <a:off x="6976885" y="3662259"/>
              <a:ext cx="415134" cy="415133"/>
              <a:chOff x="2275515" y="2502364"/>
              <a:chExt cx="1040471" cy="1040470"/>
            </a:xfrm>
            <a:solidFill>
              <a:srgbClr val="00B050"/>
            </a:solidFill>
          </p:grpSpPr>
          <p:sp>
            <p:nvSpPr>
              <p:cNvPr id="67" name="Larme 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Image 6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69" name="Grouper 68"/>
            <p:cNvGrpSpPr/>
            <p:nvPr/>
          </p:nvGrpSpPr>
          <p:grpSpPr>
            <a:xfrm>
              <a:off x="7328554" y="3691955"/>
              <a:ext cx="415134" cy="415133"/>
              <a:chOff x="2275515" y="2502364"/>
              <a:chExt cx="1040471" cy="1040470"/>
            </a:xfrm>
            <a:solidFill>
              <a:srgbClr val="00B050"/>
            </a:solidFill>
          </p:grpSpPr>
          <p:sp>
            <p:nvSpPr>
              <p:cNvPr id="70" name="Larme 6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Image 7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5" name="Grouper 74"/>
            <p:cNvGrpSpPr/>
            <p:nvPr/>
          </p:nvGrpSpPr>
          <p:grpSpPr>
            <a:xfrm>
              <a:off x="7485040" y="3616866"/>
              <a:ext cx="415134" cy="415133"/>
              <a:chOff x="2275515" y="2502364"/>
              <a:chExt cx="1040471" cy="1040470"/>
            </a:xfrm>
            <a:solidFill>
              <a:srgbClr val="00B050"/>
            </a:solidFill>
          </p:grpSpPr>
          <p:sp>
            <p:nvSpPr>
              <p:cNvPr id="76" name="Larme 7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Image 7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6" name="Grouper 5"/>
          <p:cNvGrpSpPr/>
          <p:nvPr/>
        </p:nvGrpSpPr>
        <p:grpSpPr>
          <a:xfrm>
            <a:off x="8414370" y="1866765"/>
            <a:ext cx="919152" cy="1577048"/>
            <a:chOff x="8414370" y="1866765"/>
            <a:chExt cx="919152" cy="1577048"/>
          </a:xfrm>
        </p:grpSpPr>
        <p:grpSp>
          <p:nvGrpSpPr>
            <p:cNvPr id="33" name="Grouper 32"/>
            <p:cNvGrpSpPr/>
            <p:nvPr/>
          </p:nvGrpSpPr>
          <p:grpSpPr>
            <a:xfrm>
              <a:off x="8506004" y="2262677"/>
              <a:ext cx="415134" cy="415133"/>
              <a:chOff x="2275515" y="2502364"/>
              <a:chExt cx="1040471" cy="1040470"/>
            </a:xfrm>
            <a:solidFill>
              <a:schemeClr val="accent2">
                <a:lumMod val="50000"/>
              </a:schemeClr>
            </a:solidFill>
          </p:grpSpPr>
          <p:sp>
            <p:nvSpPr>
              <p:cNvPr id="34" name="Larme 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36" name="Grouper 35"/>
            <p:cNvGrpSpPr/>
            <p:nvPr/>
          </p:nvGrpSpPr>
          <p:grpSpPr>
            <a:xfrm>
              <a:off x="8918388" y="2657614"/>
              <a:ext cx="415134" cy="415133"/>
              <a:chOff x="2275515" y="2502364"/>
              <a:chExt cx="1040471" cy="1040470"/>
            </a:xfrm>
            <a:solidFill>
              <a:schemeClr val="accent2">
                <a:lumMod val="50000"/>
              </a:schemeClr>
            </a:solidFill>
          </p:grpSpPr>
          <p:sp>
            <p:nvSpPr>
              <p:cNvPr id="37" name="Larme 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Image 37"/>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2" name="Grouper 71"/>
            <p:cNvGrpSpPr/>
            <p:nvPr/>
          </p:nvGrpSpPr>
          <p:grpSpPr>
            <a:xfrm>
              <a:off x="8414370" y="3028680"/>
              <a:ext cx="415134" cy="415133"/>
              <a:chOff x="2275515" y="2502364"/>
              <a:chExt cx="1040471" cy="1040470"/>
            </a:xfrm>
            <a:solidFill>
              <a:schemeClr val="accent2">
                <a:lumMod val="50000"/>
              </a:schemeClr>
            </a:solidFill>
          </p:grpSpPr>
          <p:sp>
            <p:nvSpPr>
              <p:cNvPr id="73" name="Larme 7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Image 7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1" name="Grouper 80"/>
            <p:cNvGrpSpPr/>
            <p:nvPr/>
          </p:nvGrpSpPr>
          <p:grpSpPr>
            <a:xfrm>
              <a:off x="8721770" y="1874327"/>
              <a:ext cx="415134" cy="415133"/>
              <a:chOff x="2275515" y="2502364"/>
              <a:chExt cx="1040471" cy="1040470"/>
            </a:xfrm>
            <a:solidFill>
              <a:schemeClr val="accent2">
                <a:lumMod val="50000"/>
              </a:schemeClr>
            </a:solidFill>
          </p:grpSpPr>
          <p:sp>
            <p:nvSpPr>
              <p:cNvPr id="82" name="Larme 8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Image 8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84" name="Grouper 83"/>
            <p:cNvGrpSpPr/>
            <p:nvPr/>
          </p:nvGrpSpPr>
          <p:grpSpPr>
            <a:xfrm>
              <a:off x="8912574" y="1866765"/>
              <a:ext cx="415134" cy="415133"/>
              <a:chOff x="2275515" y="2502364"/>
              <a:chExt cx="1040471" cy="1040470"/>
            </a:xfrm>
            <a:solidFill>
              <a:schemeClr val="accent2">
                <a:lumMod val="50000"/>
              </a:schemeClr>
            </a:solidFill>
          </p:grpSpPr>
          <p:sp>
            <p:nvSpPr>
              <p:cNvPr id="85" name="Larme 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Image 8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grpSp>
        <p:nvGrpSpPr>
          <p:cNvPr id="10" name="Grouper 9"/>
          <p:cNvGrpSpPr/>
          <p:nvPr/>
        </p:nvGrpSpPr>
        <p:grpSpPr>
          <a:xfrm>
            <a:off x="1746693" y="614898"/>
            <a:ext cx="1028577" cy="5544008"/>
            <a:chOff x="1746693" y="614898"/>
            <a:chExt cx="1028577" cy="5544008"/>
          </a:xfrm>
        </p:grpSpPr>
        <p:pic>
          <p:nvPicPr>
            <p:cNvPr id="88" name="Image 8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9"/>
          <a:stretch>
            <a:fillRect/>
          </a:stretch>
        </p:blipFill>
        <p:spPr>
          <a:xfrm flipH="1">
            <a:off x="72731" y="2157230"/>
            <a:ext cx="1372561" cy="1372561"/>
          </a:xfrm>
          <a:prstGeom prst="rect">
            <a:avLst/>
          </a:prstGeom>
        </p:spPr>
      </p:pic>
      <p:grpSp>
        <p:nvGrpSpPr>
          <p:cNvPr id="2" name="Grouper 1"/>
          <p:cNvGrpSpPr/>
          <p:nvPr/>
        </p:nvGrpSpPr>
        <p:grpSpPr>
          <a:xfrm>
            <a:off x="285258" y="3614228"/>
            <a:ext cx="1388274" cy="872841"/>
            <a:chOff x="4529192" y="5164524"/>
            <a:chExt cx="2552186" cy="1604620"/>
          </a:xfrm>
        </p:grpSpPr>
        <p:pic>
          <p:nvPicPr>
            <p:cNvPr id="93" name="Image 92"/>
            <p:cNvPicPr>
              <a:picLocks noChangeAspect="1"/>
            </p:cNvPicPr>
            <p:nvPr/>
          </p:nvPicPr>
          <p:blipFill>
            <a:blip r:embed="rId10" cstate="print">
              <a:clrChange>
                <a:clrFrom>
                  <a:srgbClr val="FEFEFE"/>
                </a:clrFrom>
                <a:clrTo>
                  <a:srgbClr val="FEFEFE">
                    <a:alpha val="0"/>
                  </a:srgbClr>
                </a:clrTo>
              </a:clrChange>
              <a:extLst>
                <a:ext uri="{28A0092B-C50C-407E-A947-70E740481C1C}">
                  <a14:useLocalDpi xmlns:a14="http://schemas.microsoft.com/office/drawing/2010/main" xmlns=""/>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xmlns=""/>
                </a:ext>
              </a:extLst>
            </a:blip>
            <a:srcRect/>
            <a:stretch/>
          </p:blipFill>
          <p:spPr>
            <a:xfrm>
              <a:off x="4529192" y="5164524"/>
              <a:ext cx="504133" cy="1604620"/>
            </a:xfrm>
            <a:prstGeom prst="rect">
              <a:avLst/>
            </a:prstGeom>
          </p:spPr>
        </p:pic>
      </p:grpSp>
      <p:grpSp>
        <p:nvGrpSpPr>
          <p:cNvPr id="7" name="Grouper 6"/>
          <p:cNvGrpSpPr/>
          <p:nvPr/>
        </p:nvGrpSpPr>
        <p:grpSpPr>
          <a:xfrm>
            <a:off x="7100892" y="1867151"/>
            <a:ext cx="1427018" cy="999184"/>
            <a:chOff x="2382658" y="847371"/>
            <a:chExt cx="1427018" cy="999184"/>
          </a:xfrm>
        </p:grpSpPr>
        <p:grpSp>
          <p:nvGrpSpPr>
            <p:cNvPr id="28" name="Grouper 27"/>
            <p:cNvGrpSpPr/>
            <p:nvPr/>
          </p:nvGrpSpPr>
          <p:grpSpPr>
            <a:xfrm>
              <a:off x="2382658" y="1404553"/>
              <a:ext cx="415134" cy="415133"/>
              <a:chOff x="2275515" y="2502364"/>
              <a:chExt cx="1040471" cy="1040470"/>
            </a:xfrm>
          </p:grpSpPr>
          <p:sp>
            <p:nvSpPr>
              <p:cNvPr id="26" name="Larme 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 2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0" name="Grouper 29"/>
            <p:cNvGrpSpPr/>
            <p:nvPr/>
          </p:nvGrpSpPr>
          <p:grpSpPr>
            <a:xfrm>
              <a:off x="3005795" y="1111008"/>
              <a:ext cx="415134" cy="415133"/>
              <a:chOff x="2275515" y="2502364"/>
              <a:chExt cx="1040471" cy="1040470"/>
            </a:xfrm>
          </p:grpSpPr>
          <p:sp>
            <p:nvSpPr>
              <p:cNvPr id="31" name="Larme 3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Image 31"/>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39" name="Grouper 38"/>
            <p:cNvGrpSpPr/>
            <p:nvPr/>
          </p:nvGrpSpPr>
          <p:grpSpPr>
            <a:xfrm>
              <a:off x="3394542" y="847371"/>
              <a:ext cx="415134" cy="415133"/>
              <a:chOff x="2275515" y="2502364"/>
              <a:chExt cx="1040471" cy="1040470"/>
            </a:xfrm>
          </p:grpSpPr>
          <p:sp>
            <p:nvSpPr>
              <p:cNvPr id="40" name="Larme 3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 40"/>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4" name="Grouper 53"/>
            <p:cNvGrpSpPr/>
            <p:nvPr/>
          </p:nvGrpSpPr>
          <p:grpSpPr>
            <a:xfrm>
              <a:off x="3367472" y="1164747"/>
              <a:ext cx="415134" cy="415133"/>
              <a:chOff x="2275515" y="2502364"/>
              <a:chExt cx="1040471" cy="1040470"/>
            </a:xfrm>
          </p:grpSpPr>
          <p:sp>
            <p:nvSpPr>
              <p:cNvPr id="55" name="Larme 5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Image 5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nvGrpSpPr>
            <p:cNvPr id="57" name="Grouper 56"/>
            <p:cNvGrpSpPr/>
            <p:nvPr/>
          </p:nvGrpSpPr>
          <p:grpSpPr>
            <a:xfrm>
              <a:off x="2902570" y="1431422"/>
              <a:ext cx="415134" cy="415133"/>
              <a:chOff x="2275515" y="2502364"/>
              <a:chExt cx="1040471" cy="1040470"/>
            </a:xfrm>
          </p:grpSpPr>
          <p:sp>
            <p:nvSpPr>
              <p:cNvPr id="58" name="Larme 5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Image 58"/>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p:spPr>
          </p:pic>
        </p:grpSp>
      </p:grpSp>
      <p:grpSp>
        <p:nvGrpSpPr>
          <p:cNvPr id="4" name="Grouper 3"/>
          <p:cNvGrpSpPr/>
          <p:nvPr/>
        </p:nvGrpSpPr>
        <p:grpSpPr>
          <a:xfrm>
            <a:off x="8912574" y="2735136"/>
            <a:ext cx="1036650" cy="1164820"/>
            <a:chOff x="8912574" y="2735136"/>
            <a:chExt cx="1036650" cy="1164820"/>
          </a:xfrm>
        </p:grpSpPr>
        <p:grpSp>
          <p:nvGrpSpPr>
            <p:cNvPr id="42" name="Grouper 41"/>
            <p:cNvGrpSpPr/>
            <p:nvPr/>
          </p:nvGrpSpPr>
          <p:grpSpPr>
            <a:xfrm>
              <a:off x="9534090" y="3097907"/>
              <a:ext cx="415134" cy="415133"/>
              <a:chOff x="2275515" y="2502364"/>
              <a:chExt cx="1040471" cy="1040470"/>
            </a:xfrm>
            <a:solidFill>
              <a:schemeClr val="accent5"/>
            </a:solidFill>
          </p:grpSpPr>
          <p:sp>
            <p:nvSpPr>
              <p:cNvPr id="43" name="Larme 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Image 43"/>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5" name="Grouper 44"/>
            <p:cNvGrpSpPr/>
            <p:nvPr/>
          </p:nvGrpSpPr>
          <p:grpSpPr>
            <a:xfrm>
              <a:off x="9018672" y="3484823"/>
              <a:ext cx="415134" cy="415133"/>
              <a:chOff x="2275515" y="2502364"/>
              <a:chExt cx="1040471" cy="1040470"/>
            </a:xfrm>
            <a:solidFill>
              <a:schemeClr val="accent5"/>
            </a:solidFill>
          </p:grpSpPr>
          <p:sp>
            <p:nvSpPr>
              <p:cNvPr id="46" name="Larme 4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48" name="Grouper 47"/>
            <p:cNvGrpSpPr/>
            <p:nvPr/>
          </p:nvGrpSpPr>
          <p:grpSpPr>
            <a:xfrm>
              <a:off x="9222110" y="2735136"/>
              <a:ext cx="415134" cy="415133"/>
              <a:chOff x="2275515" y="2502364"/>
              <a:chExt cx="1040471" cy="1040470"/>
            </a:xfrm>
            <a:solidFill>
              <a:schemeClr val="accent5"/>
            </a:solidFill>
          </p:grpSpPr>
          <p:sp>
            <p:nvSpPr>
              <p:cNvPr id="49" name="Larme 4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Image 4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51" name="Grouper 50"/>
            <p:cNvGrpSpPr/>
            <p:nvPr/>
          </p:nvGrpSpPr>
          <p:grpSpPr>
            <a:xfrm>
              <a:off x="8912574" y="2851278"/>
              <a:ext cx="415134" cy="415133"/>
              <a:chOff x="2275515" y="2502364"/>
              <a:chExt cx="1040471" cy="1040470"/>
            </a:xfrm>
            <a:solidFill>
              <a:schemeClr val="accent5"/>
            </a:solidFill>
          </p:grpSpPr>
          <p:sp>
            <p:nvSpPr>
              <p:cNvPr id="52" name="Larme 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Image 52"/>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nvGrpSpPr>
            <p:cNvPr id="78" name="Grouper 77"/>
            <p:cNvGrpSpPr/>
            <p:nvPr/>
          </p:nvGrpSpPr>
          <p:grpSpPr>
            <a:xfrm>
              <a:off x="9320307" y="3068696"/>
              <a:ext cx="415134" cy="415133"/>
              <a:chOff x="2275515" y="2502364"/>
              <a:chExt cx="1040471" cy="1040470"/>
            </a:xfrm>
            <a:solidFill>
              <a:schemeClr val="accent5"/>
            </a:solidFill>
          </p:grpSpPr>
          <p:sp>
            <p:nvSpPr>
              <p:cNvPr id="79" name="Larme 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Image 79"/>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2549634" y="2660869"/>
                <a:ext cx="529896" cy="652180"/>
              </a:xfrm>
              <a:prstGeom prst="rect">
                <a:avLst/>
              </a:prstGeom>
              <a:grpFill/>
            </p:spPr>
          </p:pic>
        </p:grpSp>
      </p:grpSp>
      <p:sp>
        <p:nvSpPr>
          <p:cNvPr id="5" name="TextBox 4"/>
          <p:cNvSpPr txBox="1"/>
          <p:nvPr/>
        </p:nvSpPr>
        <p:spPr>
          <a:xfrm>
            <a:off x="708471" y="476672"/>
            <a:ext cx="1038222" cy="369332"/>
          </a:xfrm>
          <a:prstGeom prst="rect">
            <a:avLst/>
          </a:prstGeom>
          <a:noFill/>
        </p:spPr>
        <p:txBody>
          <a:bodyPr wrap="square" rtlCol="0">
            <a:spAutoFit/>
          </a:bodyPr>
          <a:lstStyle/>
          <a:p>
            <a:r>
              <a:rPr lang="fr-FR" dirty="0" smtClean="0"/>
              <a:t>EN 1990</a:t>
            </a:r>
            <a:endParaRPr lang="fr-FR" dirty="0"/>
          </a:p>
        </p:txBody>
      </p:sp>
    </p:spTree>
    <p:extLst>
      <p:ext uri="{BB962C8B-B14F-4D97-AF65-F5344CB8AC3E}">
        <p14:creationId xmlns:p14="http://schemas.microsoft.com/office/powerpoint/2010/main" xmlns="" val="1265189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1000"/>
                                  </p:stCondLst>
                                  <p:childTnLst>
                                    <p:animMotion origin="layout" path="M 3.33333E-6 0 L 0.26536 0 " pathEditMode="relative" rAng="0" ptsTypes="AA">
                                      <p:cBhvr>
                                        <p:cTn id="6" dur="2000" fill="hold"/>
                                        <p:tgtEl>
                                          <p:spTgt spid="10"/>
                                        </p:tgtEl>
                                        <p:attrNameLst>
                                          <p:attrName>ppt_x</p:attrName>
                                          <p:attrName>ppt_y</p:attrName>
                                        </p:attrNameLst>
                                      </p:cBhvr>
                                      <p:rCtr x="13268" y="0"/>
                                    </p:animMotion>
                                  </p:childTnLst>
                                </p:cTn>
                              </p:par>
                            </p:childTnLst>
                          </p:cTn>
                        </p:par>
                        <p:par>
                          <p:cTn id="7" fill="hold">
                            <p:stCondLst>
                              <p:cond delay="3000"/>
                            </p:stCondLst>
                            <p:childTnLst>
                              <p:par>
                                <p:cTn id="8" presetID="0" presetClass="path" presetSubtype="0" accel="50000" decel="50000" fill="hold" nodeType="afterEffect">
                                  <p:stCondLst>
                                    <p:cond delay="0"/>
                                  </p:stCondLst>
                                  <p:childTnLst>
                                    <p:animMotion origin="layout" path="M 0.26537 -2.22222E-6 L 0.00612 0.00185 " pathEditMode="relative" rAng="0" ptsTypes="AA">
                                      <p:cBhvr>
                                        <p:cTn id="9" dur="2000" fill="hold"/>
                                        <p:tgtEl>
                                          <p:spTgt spid="10"/>
                                        </p:tgtEl>
                                        <p:attrNameLst>
                                          <p:attrName>ppt_x</p:attrName>
                                          <p:attrName>ppt_y</p:attrName>
                                        </p:attrNameLst>
                                      </p:cBhvr>
                                      <p:rCtr x="-12917" y="-93"/>
                                    </p:animMotion>
                                  </p:childTnLst>
                                </p:cTn>
                              </p:par>
                            </p:childTnLst>
                          </p:cTn>
                        </p:par>
                        <p:par>
                          <p:cTn id="10" fill="hold">
                            <p:stCondLst>
                              <p:cond delay="5000"/>
                            </p:stCondLst>
                            <p:childTnLst>
                              <p:par>
                                <p:cTn id="11" presetID="0" presetClass="path" presetSubtype="0" accel="50000" decel="50000" fill="hold" nodeType="afterEffect">
                                  <p:stCondLst>
                                    <p:cond delay="1000"/>
                                  </p:stCondLst>
                                  <p:childTnLst>
                                    <p:animMotion origin="layout" path="M 0.00612 0.00093 L 0.26523 0.00185 " pathEditMode="relative" ptsTypes="AA">
                                      <p:cBhvr>
                                        <p:cTn id="12" dur="2000" fill="hold"/>
                                        <p:tgtEl>
                                          <p:spTgt spid="10"/>
                                        </p:tgtEl>
                                        <p:attrNameLst>
                                          <p:attrName>ppt_x</p:attrName>
                                          <p:attrName>ppt_y</p:attrName>
                                        </p:attrNameLst>
                                      </p:cBhvr>
                                    </p:animMotion>
                                  </p:childTnLst>
                                </p:cTn>
                              </p:par>
                            </p:childTnLst>
                          </p:cTn>
                        </p:par>
                        <p:par>
                          <p:cTn id="13" fill="hold">
                            <p:stCondLst>
                              <p:cond delay="8000"/>
                            </p:stCondLst>
                            <p:childTnLst>
                              <p:par>
                                <p:cTn id="14" presetID="0" presetClass="path" presetSubtype="0" accel="50000" decel="50000" fill="hold" nodeType="afterEffect">
                                  <p:stCondLst>
                                    <p:cond delay="0"/>
                                  </p:stCondLst>
                                  <p:childTnLst>
                                    <p:animMotion origin="layout" path="M 0.26471 0.00185 L 0.00612 0.00093 " pathEditMode="relative" ptsTypes="AA">
                                      <p:cBhvr>
                                        <p:cTn id="15"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smtClean="0"/>
              <a:t>PLAN</a:t>
            </a:r>
            <a:endParaRPr lang="en-US" dirty="0"/>
          </a:p>
        </p:txBody>
      </p:sp>
      <p:sp>
        <p:nvSpPr>
          <p:cNvPr id="5" name="Espace réservé du contenu 4"/>
          <p:cNvSpPr>
            <a:spLocks noGrp="1"/>
          </p:cNvSpPr>
          <p:nvPr>
            <p:ph idx="1"/>
          </p:nvPr>
        </p:nvSpPr>
        <p:spPr>
          <a:xfrm>
            <a:off x="838200" y="1825625"/>
            <a:ext cx="6625952" cy="4351338"/>
          </a:xfrm>
        </p:spPr>
        <p:txBody>
          <a:bodyPr/>
          <a:lstStyle/>
          <a:p>
            <a:r>
              <a:rPr lang="fr-FR" dirty="0" err="1" smtClean="0"/>
              <a:t>Who</a:t>
            </a:r>
            <a:r>
              <a:rPr lang="fr-FR" dirty="0" smtClean="0"/>
              <a:t> </a:t>
            </a:r>
            <a:r>
              <a:rPr lang="fr-FR" dirty="0" err="1" smtClean="0"/>
              <a:t>we</a:t>
            </a:r>
            <a:r>
              <a:rPr lang="fr-FR" dirty="0" smtClean="0"/>
              <a:t> are </a:t>
            </a:r>
          </a:p>
          <a:p>
            <a:r>
              <a:rPr lang="fr-FR" dirty="0" err="1" smtClean="0"/>
              <a:t>What</a:t>
            </a:r>
            <a:r>
              <a:rPr lang="fr-FR" dirty="0" smtClean="0"/>
              <a:t> </a:t>
            </a:r>
            <a:r>
              <a:rPr lang="fr-FR" dirty="0" err="1" smtClean="0"/>
              <a:t>we</a:t>
            </a:r>
            <a:r>
              <a:rPr lang="fr-FR" dirty="0" smtClean="0"/>
              <a:t> do</a:t>
            </a:r>
          </a:p>
          <a:p>
            <a:r>
              <a:rPr lang="fr-FR" dirty="0" smtClean="0"/>
              <a:t>Qui parmi vous ne connais pas le </a:t>
            </a:r>
            <a:r>
              <a:rPr lang="fr-FR" dirty="0" err="1" smtClean="0"/>
              <a:t>big</a:t>
            </a:r>
            <a:r>
              <a:rPr lang="fr-FR" dirty="0" smtClean="0"/>
              <a:t> data? </a:t>
            </a:r>
          </a:p>
          <a:p>
            <a:r>
              <a:rPr lang="fr-FR" dirty="0" smtClean="0"/>
              <a:t>Intro: </a:t>
            </a:r>
            <a:r>
              <a:rPr lang="fr-FR" dirty="0" err="1" smtClean="0"/>
              <a:t>Big</a:t>
            </a:r>
            <a:r>
              <a:rPr lang="fr-FR" dirty="0" smtClean="0"/>
              <a:t> Data, </a:t>
            </a:r>
            <a:r>
              <a:rPr lang="fr-FR" dirty="0" err="1" smtClean="0"/>
              <a:t>Buzzword</a:t>
            </a:r>
            <a:r>
              <a:rPr lang="fr-FR" dirty="0" smtClean="0"/>
              <a:t>, qui l’utilise ?</a:t>
            </a:r>
          </a:p>
          <a:p>
            <a:r>
              <a:rPr lang="fr-FR" dirty="0" smtClean="0"/>
              <a:t>Comment ça marche: analogie</a:t>
            </a:r>
          </a:p>
          <a:p>
            <a:r>
              <a:rPr lang="fr-FR" dirty="0" smtClean="0"/>
              <a:t>Comment ça marche: la technologie</a:t>
            </a:r>
          </a:p>
          <a:p>
            <a:r>
              <a:rPr lang="fr-FR" dirty="0" smtClean="0"/>
              <a:t>Technologies </a:t>
            </a:r>
            <a:r>
              <a:rPr lang="fr-FR" dirty="0" err="1" smtClean="0"/>
              <a:t>Big</a:t>
            </a:r>
            <a:r>
              <a:rPr lang="fr-FR" dirty="0" smtClean="0"/>
              <a:t> Data: un différentiateur ?</a:t>
            </a:r>
            <a:endParaRPr lang="fr-FR" dirty="0"/>
          </a:p>
        </p:txBody>
      </p:sp>
      <p:pic>
        <p:nvPicPr>
          <p:cNvPr id="35844" name="Picture 4" descr="Afficher l'image d'origine"/>
          <p:cNvPicPr>
            <a:picLocks noChangeAspect="1" noChangeArrowheads="1"/>
          </p:cNvPicPr>
          <p:nvPr/>
        </p:nvPicPr>
        <p:blipFill>
          <a:blip r:embed="rId2"/>
          <a:srcRect/>
          <a:stretch>
            <a:fillRect/>
          </a:stretch>
        </p:blipFill>
        <p:spPr bwMode="auto">
          <a:xfrm>
            <a:off x="7896200" y="1690688"/>
            <a:ext cx="3810000" cy="3810000"/>
          </a:xfrm>
          <a:prstGeom prst="rect">
            <a:avLst/>
          </a:prstGeom>
          <a:noFill/>
        </p:spPr>
      </p:pic>
    </p:spTree>
    <p:extLst>
      <p:ext uri="{BB962C8B-B14F-4D97-AF65-F5344CB8AC3E}">
        <p14:creationId xmlns:p14="http://schemas.microsoft.com/office/powerpoint/2010/main" xmlns="" val="6386316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6600" b="1" dirty="0" smtClean="0">
                <a:latin typeface="Impact" panose="020B0806030902050204" pitchFamily="34" charset="0"/>
              </a:rPr>
              <a:t>BIG </a:t>
            </a:r>
            <a:br>
              <a:rPr lang="fr-FR" sz="16600" b="1" dirty="0" smtClean="0">
                <a:latin typeface="Impact" panose="020B0806030902050204" pitchFamily="34" charset="0"/>
              </a:rPr>
            </a:br>
            <a:r>
              <a:rPr lang="fr-FR" sz="16600" b="1" dirty="0" smtClean="0">
                <a:latin typeface="Impact" panose="020B0806030902050204" pitchFamily="34" charset="0"/>
              </a:rPr>
              <a:t>THANKS</a:t>
            </a:r>
            <a:endParaRPr lang="fr-FR" sz="16600" b="1" dirty="0">
              <a:latin typeface="Impact" panose="020B0806030902050204" pitchFamily="34" charset="0"/>
            </a:endParaRPr>
          </a:p>
        </p:txBody>
      </p:sp>
    </p:spTree>
    <p:extLst>
      <p:ext uri="{BB962C8B-B14F-4D97-AF65-F5344CB8AC3E}">
        <p14:creationId xmlns:p14="http://schemas.microsoft.com/office/powerpoint/2010/main" xmlns="" val="564645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9696" y="2636912"/>
            <a:ext cx="1320939" cy="369332"/>
          </a:xfrm>
          <a:prstGeom prst="rect">
            <a:avLst/>
          </a:prstGeom>
          <a:noFill/>
        </p:spPr>
        <p:txBody>
          <a:bodyPr wrap="none" rtlCol="0">
            <a:spAutoFit/>
          </a:bodyPr>
          <a:lstStyle/>
          <a:p>
            <a:r>
              <a:rPr lang="fr-FR" dirty="0" err="1" smtClean="0"/>
              <a:t>Who</a:t>
            </a:r>
            <a:r>
              <a:rPr lang="fr-FR" dirty="0" smtClean="0"/>
              <a:t> </a:t>
            </a:r>
            <a:r>
              <a:rPr lang="fr-FR" dirty="0" err="1" smtClean="0"/>
              <a:t>we</a:t>
            </a:r>
            <a:r>
              <a:rPr lang="fr-FR" dirty="0" smtClean="0"/>
              <a:t> are</a:t>
            </a:r>
            <a:endParaRPr lang="fr-FR" dirty="0"/>
          </a:p>
        </p:txBody>
      </p:sp>
    </p:spTree>
    <p:extLst>
      <p:ext uri="{BB962C8B-B14F-4D97-AF65-F5344CB8AC3E}">
        <p14:creationId xmlns:p14="http://schemas.microsoft.com/office/powerpoint/2010/main" xmlns="" val="139981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0"/>
            <a:ext cx="12186837" cy="6863256"/>
          </a:xfrm>
          <a:prstGeom prst="rect">
            <a:avLst/>
          </a:prstGeom>
        </p:spPr>
      </p:pic>
    </p:spTree>
    <p:extLst>
      <p:ext uri="{BB962C8B-B14F-4D97-AF65-F5344CB8AC3E}">
        <p14:creationId xmlns:p14="http://schemas.microsoft.com/office/powerpoint/2010/main" xmlns="" val="1285934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rotWithShape="1">
          <a:blip r:embed="rId3" cstate="print">
            <a:extLst>
              <a:ext uri="{28A0092B-C50C-407E-A947-70E740481C1C}">
                <a14:useLocalDpi xmlns:a14="http://schemas.microsoft.com/office/drawing/2010/main" xmlns=""/>
              </a:ext>
            </a:extLst>
          </a:blip>
          <a:srcRect l="-172" t="-7680"/>
          <a:stretch/>
        </p:blipFill>
        <p:spPr>
          <a:xfrm>
            <a:off x="-1" y="-515007"/>
            <a:ext cx="12186747" cy="7367752"/>
          </a:xfrm>
          <a:prstGeom prst="rect">
            <a:avLst/>
          </a:prstGeom>
        </p:spPr>
      </p:pic>
      <p:pic>
        <p:nvPicPr>
          <p:cNvPr id="1026" name="Picture 2" descr="See original image"/>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0600460">
            <a:off x="316395" y="631386"/>
            <a:ext cx="5953078" cy="332596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5"/>
          <a:stretch>
            <a:fillRect/>
          </a:stretch>
        </p:blipFill>
        <p:spPr>
          <a:xfrm rot="1176835">
            <a:off x="6417832" y="1113930"/>
            <a:ext cx="5369222" cy="4132674"/>
          </a:xfrm>
          <a:prstGeom prst="rect">
            <a:avLst/>
          </a:prstGeom>
        </p:spPr>
      </p:pic>
    </p:spTree>
    <p:extLst>
      <p:ext uri="{BB962C8B-B14F-4D97-AF65-F5344CB8AC3E}">
        <p14:creationId xmlns:p14="http://schemas.microsoft.com/office/powerpoint/2010/main" xmlns="" val="140010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xmlns="" val="2314463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9696" y="2636912"/>
            <a:ext cx="3118931" cy="369332"/>
          </a:xfrm>
          <a:prstGeom prst="rect">
            <a:avLst/>
          </a:prstGeom>
          <a:noFill/>
        </p:spPr>
        <p:txBody>
          <a:bodyPr wrap="none" rtlCol="0">
            <a:spAutoFit/>
          </a:bodyPr>
          <a:lstStyle/>
          <a:p>
            <a:r>
              <a:rPr lang="fr-FR" dirty="0" smtClean="0"/>
              <a:t>Ajouter exemple site de voyage</a:t>
            </a:r>
            <a:endParaRPr lang="fr-FR" dirty="0"/>
          </a:p>
        </p:txBody>
      </p:sp>
    </p:spTree>
    <p:extLst>
      <p:ext uri="{BB962C8B-B14F-4D97-AF65-F5344CB8AC3E}">
        <p14:creationId xmlns:p14="http://schemas.microsoft.com/office/powerpoint/2010/main" xmlns="" val="323034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3" cstate="print">
            <a:extLst>
              <a:ext uri="{28A0092B-C50C-407E-A947-70E740481C1C}">
                <a14:useLocalDpi xmlns:a14="http://schemas.microsoft.com/office/drawing/2010/main" xmlns=""/>
              </a:ext>
            </a:extLst>
          </a:blip>
          <a:srcRect/>
          <a:stretch/>
        </p:blipFill>
        <p:spPr>
          <a:xfrm>
            <a:off x="0" y="-10511"/>
            <a:ext cx="12192000" cy="6873765"/>
          </a:xfrm>
          <a:prstGeom prst="rect">
            <a:avLst/>
          </a:prstGeom>
        </p:spPr>
      </p:pic>
      <p:sp>
        <p:nvSpPr>
          <p:cNvPr id="3" name="ZoneTexte 2"/>
          <p:cNvSpPr txBox="1"/>
          <p:nvPr/>
        </p:nvSpPr>
        <p:spPr>
          <a:xfrm>
            <a:off x="0" y="-10510"/>
            <a:ext cx="12192000" cy="1103586"/>
          </a:xfrm>
          <a:prstGeom prst="rect">
            <a:avLst/>
          </a:prstGeom>
          <a:solidFill>
            <a:srgbClr val="DEEBF7">
              <a:alpha val="50196"/>
            </a:srgbClr>
          </a:solidFill>
        </p:spPr>
        <p:txBody>
          <a:bodyPr wrap="square" rtlCol="0">
            <a:spAutoFit/>
          </a:bodyPr>
          <a:lstStyle/>
          <a:p>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Comment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ça</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r>
              <a:rPr lang="en-US" sz="6600" b="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marche</a:t>
            </a:r>
            <a:r>
              <a:rPr lang="en-US" sz="6600" b="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 ?</a:t>
            </a:r>
            <a:endParaRPr lang="en-US" sz="6600" b="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
        <p:nvSpPr>
          <p:cNvPr id="4" name="ZoneTexte 3"/>
          <p:cNvSpPr txBox="1"/>
          <p:nvPr/>
        </p:nvSpPr>
        <p:spPr>
          <a:xfrm>
            <a:off x="0" y="1093076"/>
            <a:ext cx="12192000" cy="923330"/>
          </a:xfrm>
          <a:prstGeom prst="rect">
            <a:avLst/>
          </a:prstGeom>
          <a:solidFill>
            <a:srgbClr val="DEEBF7">
              <a:alpha val="50196"/>
            </a:srgbClr>
          </a:solidFill>
        </p:spPr>
        <p:txBody>
          <a:bodyPr wrap="square" rtlCol="0">
            <a:spAutoFit/>
          </a:bodyPr>
          <a:lstStyle/>
          <a:p>
            <a:r>
              <a:rPr lang="en-US" sz="5400" b="1" i="1" dirty="0"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En </a:t>
            </a:r>
            <a:r>
              <a:rPr lang="en-US" sz="5400" b="1" i="1" dirty="0" err="1" smtClean="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rPr>
              <a:t>vrai</a:t>
            </a:r>
            <a:endParaRPr lang="en-US" sz="5400" b="1" i="1" dirty="0">
              <a:solidFill>
                <a:sysClr val="windowText" lastClr="000000"/>
              </a:solidFill>
              <a:effectLst>
                <a:outerShdw blurRad="50800" dist="38100" dir="2700000" algn="tl" rotWithShape="0">
                  <a:prstClr val="black">
                    <a:alpha val="40000"/>
                  </a:prstClr>
                </a:outerShdw>
              </a:effectLst>
              <a:latin typeface="Consolas" charset="0"/>
              <a:ea typeface="Consolas" charset="0"/>
              <a:cs typeface="Consolas" charset="0"/>
            </a:endParaRPr>
          </a:p>
        </p:txBody>
      </p:sp>
    </p:spTree>
    <p:extLst>
      <p:ext uri="{BB962C8B-B14F-4D97-AF65-F5344CB8AC3E}">
        <p14:creationId xmlns:p14="http://schemas.microsoft.com/office/powerpoint/2010/main" xmlns="" val="550848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clrChange>
              <a:clrFrom>
                <a:srgbClr val="F2F6F7"/>
              </a:clrFrom>
              <a:clrTo>
                <a:srgbClr val="F2F6F7">
                  <a:alpha val="0"/>
                </a:srgbClr>
              </a:clrTo>
            </a:clrChange>
          </a:blip>
          <a:stretch>
            <a:fillRect/>
          </a:stretch>
        </p:blipFill>
        <p:spPr>
          <a:xfrm>
            <a:off x="4500221" y="4880288"/>
            <a:ext cx="2653916" cy="1774059"/>
          </a:xfrm>
          <a:prstGeom prst="rect">
            <a:avLst/>
          </a:prstGeom>
        </p:spPr>
      </p:pic>
      <p:sp>
        <p:nvSpPr>
          <p:cNvPr id="7" name="Forme libre 6"/>
          <p:cNvSpPr/>
          <p:nvPr/>
        </p:nvSpPr>
        <p:spPr>
          <a:xfrm>
            <a:off x="5150461" y="3566767"/>
            <a:ext cx="1060704" cy="102435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0000"/>
              </a:gs>
              <a:gs pos="64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rme libre 7"/>
          <p:cNvSpPr/>
          <p:nvPr/>
        </p:nvSpPr>
        <p:spPr>
          <a:xfrm>
            <a:off x="5398887" y="1804480"/>
            <a:ext cx="563855" cy="544533"/>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189905" y="686639"/>
            <a:ext cx="913567" cy="891236"/>
          </a:xfrm>
          <a:prstGeom prst="rect">
            <a:avLst/>
          </a:prstGeom>
        </p:spPr>
      </p:pic>
      <p:pic>
        <p:nvPicPr>
          <p:cNvPr id="9" name="Image 8"/>
          <p:cNvPicPr>
            <a:picLocks noChangeAspect="1"/>
          </p:cNvPicPr>
          <p:nvPr/>
        </p:nvPicPr>
        <p:blipFill>
          <a:blip r:embed="rId5">
            <a:clrChange>
              <a:clrFrom>
                <a:srgbClr val="FFFFFF"/>
              </a:clrFrom>
              <a:clrTo>
                <a:srgbClr val="FFFFFF">
                  <a:alpha val="0"/>
                </a:srgbClr>
              </a:clrTo>
            </a:clrChange>
          </a:blip>
          <a:stretch>
            <a:fillRect/>
          </a:stretch>
        </p:blipFill>
        <p:spPr>
          <a:xfrm>
            <a:off x="4573946" y="2284484"/>
            <a:ext cx="2213735" cy="1378050"/>
          </a:xfrm>
          <a:prstGeom prst="rect">
            <a:avLst/>
          </a:prstGeom>
        </p:spPr>
      </p:pic>
    </p:spTree>
    <p:extLst>
      <p:ext uri="{BB962C8B-B14F-4D97-AF65-F5344CB8AC3E}">
        <p14:creationId xmlns:p14="http://schemas.microsoft.com/office/powerpoint/2010/main" xmlns="" val="1989296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10511</TotalTime>
  <Words>1163</Words>
  <Application>Microsoft Office PowerPoint</Application>
  <PresentationFormat>Personnalisé</PresentationFormat>
  <Paragraphs>96</Paragraphs>
  <Slides>20</Slides>
  <Notes>15</Notes>
  <HiddenSlides>2</HiddenSlides>
  <MMClips>0</MMClips>
  <ScaleCrop>false</ScaleCrop>
  <HeadingPairs>
    <vt:vector size="4" baseType="variant">
      <vt:variant>
        <vt:lpstr>Thème</vt:lpstr>
      </vt:variant>
      <vt:variant>
        <vt:i4>1</vt:i4>
      </vt:variant>
      <vt:variant>
        <vt:lpstr>Titres des diapositives</vt:lpstr>
      </vt:variant>
      <vt:variant>
        <vt:i4>20</vt:i4>
      </vt:variant>
    </vt:vector>
  </HeadingPairs>
  <TitlesOfParts>
    <vt:vector size="21" baseType="lpstr">
      <vt:lpstr>Thème Office</vt:lpstr>
      <vt:lpstr>Diapositive 1</vt:lpstr>
      <vt:lpstr>PLAN</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Loulou</cp:lastModifiedBy>
  <cp:revision>86</cp:revision>
  <dcterms:created xsi:type="dcterms:W3CDTF">2016-09-10T21:18:49Z</dcterms:created>
  <dcterms:modified xsi:type="dcterms:W3CDTF">2017-02-04T09:41:54Z</dcterms:modified>
</cp:coreProperties>
</file>